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12"/>
  </p:notesMasterIdLst>
  <p:handoutMasterIdLst>
    <p:handoutMasterId r:id="rId13"/>
  </p:handoutMasterIdLst>
  <p:sldIdLst>
    <p:sldId id="301" r:id="rId5"/>
    <p:sldId id="303" r:id="rId6"/>
    <p:sldId id="305" r:id="rId7"/>
    <p:sldId id="304" r:id="rId8"/>
    <p:sldId id="311" r:id="rId9"/>
    <p:sldId id="295" r:id="rId10"/>
    <p:sldId id="269" r:id="rId11"/>
  </p:sldIdLst>
  <p:sldSz cx="12192000" cy="6858000"/>
  <p:notesSz cx="9942513" cy="6761163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B6DF89"/>
    <a:srgbClr val="103350"/>
    <a:srgbClr val="FCD3BC"/>
    <a:srgbClr val="FF5050"/>
    <a:srgbClr val="002136"/>
    <a:srgbClr val="00243A"/>
    <a:srgbClr val="2B6742"/>
    <a:srgbClr val="0C4360"/>
    <a:srgbClr val="63B7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03" autoAdjust="0"/>
    <p:restoredTop sz="99885" autoAdjust="0"/>
  </p:normalViewPr>
  <p:slideViewPr>
    <p:cSldViewPr snapToGrid="0">
      <p:cViewPr varScale="1">
        <p:scale>
          <a:sx n="75" d="100"/>
          <a:sy n="75" d="100"/>
        </p:scale>
        <p:origin x="64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286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&#1055;&#1086;&#1083;&#1100;&#1079;&#1086;&#1074;&#1072;&#1090;&#1077;&#1083;&#1100;\Desktop\&#1052;&#1072;&#1090;&#1077;&#1088;&#1080;&#1072;&#1083;&#1099;\&#1044;&#1083;&#1103;%20&#1046;&#1072;&#1087;&#1072;&#1088;&#1086;&#1074;&#1072;%2012.11.2024&#1075;\&#1054;&#1073;&#1098;&#1077;&#1084;&#1099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&#1055;&#1086;&#1083;&#1100;&#1079;&#1086;&#1074;&#1072;&#1090;&#1077;&#1083;&#1100;\Desktop\&#1052;&#1072;&#1090;&#1077;&#1088;&#1080;&#1072;&#1083;&#1099;\&#1044;&#1083;&#1103;%20&#1046;&#1072;&#1087;&#1072;&#1088;&#1086;&#1074;&#1072;%2012.11.2024&#1075;\&#1054;&#1073;&#1098;&#1077;&#1084;&#1099;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1"/>
              <c:layout>
                <c:manualLayout>
                  <c:x val="2.4695290258135785E-3"/>
                  <c:y val="-1.35636568045947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9D9-4F52-AE7C-3E090E65A5C7}"/>
                </c:ext>
              </c:extLst>
            </c:dLbl>
            <c:dLbl>
              <c:idx val="2"/>
              <c:layout>
                <c:manualLayout>
                  <c:x val="0"/>
                  <c:y val="-1.35636568045947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9D9-4F52-AE7C-3E090E65A5C7}"/>
                </c:ext>
              </c:extLst>
            </c:dLbl>
            <c:dLbl>
              <c:idx val="3"/>
              <c:layout>
                <c:manualLayout>
                  <c:x val="-3.9512464413017256E-2"/>
                  <c:y val="-4.1444028137978639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9D9-4F52-AE7C-3E090E65A5C7}"/>
                </c:ext>
              </c:extLst>
            </c:dLbl>
            <c:dLbl>
              <c:idx val="4"/>
              <c:layout>
                <c:manualLayout>
                  <c:x val="1.2347645129067802E-2"/>
                  <c:y val="-5.199401775094634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rgbClr val="FFC000"/>
                      </a:solidFill>
                      <a:latin typeface="+mn-lt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9D9-4F52-AE7C-3E090E65A5C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Лист1!$C$8:$G$8</c:f>
              <c:strCach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9 мес 2023</c:v>
                </c:pt>
                <c:pt idx="4">
                  <c:v>9 мес 2024</c:v>
                </c:pt>
              </c:strCache>
            </c:strRef>
          </c:cat>
          <c:val>
            <c:numRef>
              <c:f>Лист1!$C$9:$G$9</c:f>
              <c:numCache>
                <c:formatCode>#,##0.0</c:formatCode>
                <c:ptCount val="5"/>
                <c:pt idx="0">
                  <c:v>7660.5</c:v>
                </c:pt>
                <c:pt idx="1">
                  <c:v>8022</c:v>
                </c:pt>
                <c:pt idx="2">
                  <c:v>9367</c:v>
                </c:pt>
                <c:pt idx="3">
                  <c:v>5747.3</c:v>
                </c:pt>
                <c:pt idx="4">
                  <c:v>5477.4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9D9-4F52-AE7C-3E090E65A5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819151920"/>
        <c:axId val="2011382880"/>
        <c:axId val="0"/>
      </c:bar3DChart>
      <c:catAx>
        <c:axId val="1819151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11382880"/>
        <c:crosses val="autoZero"/>
        <c:auto val="1"/>
        <c:lblAlgn val="ctr"/>
        <c:lblOffset val="100"/>
        <c:noMultiLvlLbl val="0"/>
      </c:catAx>
      <c:valAx>
        <c:axId val="201138288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none"/>
        <c:minorTickMark val="none"/>
        <c:tickLblPos val="nextTo"/>
        <c:crossAx val="18191519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accent1">
        <a:lumMod val="75000"/>
      </a:schemeClr>
    </a:solidFill>
    <a:ln w="38100">
      <a:solidFill>
        <a:schemeClr val="bg1"/>
      </a:solidFill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7222222222222221E-2"/>
          <c:y val="0"/>
          <c:w val="0.93888888888888888"/>
          <c:h val="0.8416746864975212"/>
        </c:manualLayout>
      </c:layout>
      <c:lineChart>
        <c:grouping val="stacked"/>
        <c:varyColors val="0"/>
        <c:ser>
          <c:idx val="0"/>
          <c:order val="0"/>
          <c:spPr>
            <a:ln w="34925" cap="rnd">
              <a:solidFill>
                <a:schemeClr val="lt1"/>
              </a:solidFill>
              <a:round/>
            </a:ln>
            <a:effectLst>
              <a:outerShdw dist="25400" dir="2700000" algn="tl" rotWithShape="0">
                <a:schemeClr val="accent1"/>
              </a:outerShd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0.15148313363753393"/>
                  <c:y val="-1.011892182535708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5FA-4053-A2D3-3336AD48B47D}"/>
                </c:ext>
              </c:extLst>
            </c:dLbl>
            <c:dLbl>
              <c:idx val="1"/>
              <c:layout>
                <c:manualLayout>
                  <c:x val="0"/>
                  <c:y val="-3.53246442589282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5FA-4053-A2D3-3336AD48B47D}"/>
                </c:ext>
              </c:extLst>
            </c:dLbl>
            <c:dLbl>
              <c:idx val="2"/>
              <c:layout>
                <c:manualLayout>
                  <c:x val="1.582659605168265E-2"/>
                  <c:y val="-2.64934831941961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5FA-4053-A2D3-3336AD48B47D}"/>
                </c:ext>
              </c:extLst>
            </c:dLbl>
            <c:dLbl>
              <c:idx val="3"/>
              <c:layout>
                <c:manualLayout>
                  <c:x val="0"/>
                  <c:y val="6.62337079854904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5FA-4053-A2D3-3336AD48B47D}"/>
                </c:ext>
              </c:extLst>
            </c:dLbl>
            <c:dLbl>
              <c:idx val="4"/>
              <c:layout>
                <c:manualLayout>
                  <c:x val="-6.7828268792925637E-3"/>
                  <c:y val="-5.740254692075840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rgbClr val="FFC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5FA-4053-A2D3-3336AD48B47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Лист1!$C$4:$G$4</c:f>
              <c:strCach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9 мес 2023</c:v>
                </c:pt>
                <c:pt idx="4">
                  <c:v>9 мес 2024</c:v>
                </c:pt>
              </c:strCache>
            </c:strRef>
          </c:cat>
          <c:val>
            <c:numRef>
              <c:f>Лист1!$C$5:$G$5</c:f>
              <c:numCache>
                <c:formatCode>#,##0</c:formatCode>
                <c:ptCount val="5"/>
                <c:pt idx="0">
                  <c:v>255200</c:v>
                </c:pt>
                <c:pt idx="1">
                  <c:v>268687</c:v>
                </c:pt>
                <c:pt idx="2">
                  <c:v>247000</c:v>
                </c:pt>
                <c:pt idx="3">
                  <c:v>194190</c:v>
                </c:pt>
                <c:pt idx="4">
                  <c:v>208888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5FA-4053-A2D3-3336AD48B4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gradFill>
                <a:gsLst>
                  <a:gs pos="0">
                    <a:schemeClr val="lt1"/>
                  </a:gs>
                  <a:gs pos="100000">
                    <a:schemeClr val="lt1">
                      <a:alpha val="0"/>
                    </a:schemeClr>
                  </a:gs>
                </a:gsLst>
                <a:lin ang="5400000" scaled="0"/>
              </a:gradFill>
              <a:round/>
            </a:ln>
            <a:effectLst/>
          </c:spPr>
        </c:dropLines>
        <c:smooth val="0"/>
        <c:axId val="1761989824"/>
        <c:axId val="1828828384"/>
      </c:lineChart>
      <c:catAx>
        <c:axId val="1761989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spc="1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28828384"/>
        <c:crosses val="autoZero"/>
        <c:auto val="1"/>
        <c:lblAlgn val="ctr"/>
        <c:lblOffset val="100"/>
        <c:noMultiLvlLbl val="0"/>
      </c:catAx>
      <c:valAx>
        <c:axId val="1828828384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17619898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accent1"/>
    </a:solidFill>
    <a:ln w="38100" cap="flat" cmpd="sng" algn="ctr">
      <a:solidFill>
        <a:schemeClr val="bg1"/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9">
  <cs:axisTitle>
    <cs:lnRef idx="0"/>
    <cs:fillRef idx="0"/>
    <cs:effectRef idx="0"/>
    <cs:fontRef idx="minor">
      <a:schemeClr val="lt1"/>
    </cs:fontRef>
    <cs:defRPr sz="900" b="1" kern="1200"/>
  </cs:axisTitle>
  <cs:categoryAxis>
    <cs:lnRef idx="0">
      <cs:styleClr val="0"/>
    </cs:lnRef>
    <cs:fillRef idx="0"/>
    <cs:effectRef idx="0"/>
    <cs:fontRef idx="minor">
      <a:schemeClr val="lt1"/>
    </cs:fontRef>
    <cs:spPr>
      <a:ln w="12700" cap="flat" cmpd="sng" algn="ctr">
        <a:solidFill>
          <a:schemeClr val="lt1"/>
        </a:solidFill>
        <a:round/>
      </a:ln>
    </cs:spPr>
    <cs:defRPr sz="900" kern="1200" spc="10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900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lt1"/>
            </a:gs>
            <a:gs pos="100000">
              <a:schemeClr val="lt1">
                <a:alpha val="0"/>
              </a:schemeClr>
            </a:gs>
          </a:gsLst>
          <a:lin ang="5400000" scaled="0"/>
        </a:gradFill>
        <a:round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900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500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900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E62FF6B6-4F8A-40F7-B5F4-FC3996824D7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8422" cy="339232"/>
          </a:xfrm>
          <a:prstGeom prst="rect">
            <a:avLst/>
          </a:prstGeom>
        </p:spPr>
        <p:txBody>
          <a:bodyPr vert="horz" lIns="91430" tIns="45715" rIns="91430" bIns="45715" rtlCol="0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10A999-F365-48DF-976A-0517FE04544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31790" y="0"/>
            <a:ext cx="4308422" cy="339232"/>
          </a:xfrm>
          <a:prstGeom prst="rect">
            <a:avLst/>
          </a:prstGeom>
        </p:spPr>
        <p:txBody>
          <a:bodyPr vert="horz" lIns="91430" tIns="45715" rIns="91430" bIns="45715" rtlCol="0"/>
          <a:lstStyle>
            <a:lvl1pPr algn="r">
              <a:defRPr sz="1200"/>
            </a:lvl1pPr>
          </a:lstStyle>
          <a:p>
            <a:pPr rtl="0"/>
            <a:fld id="{35C963BE-E818-41F7-9555-4F4B742E98AE}" type="datetime1">
              <a:rPr lang="ru-RU" smtClean="0"/>
              <a:t>10.02.2025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8735C90-ADBF-4B9E-BE88-E1C8F83EB4D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6421933"/>
            <a:ext cx="4308422" cy="339231"/>
          </a:xfrm>
          <a:prstGeom prst="rect">
            <a:avLst/>
          </a:prstGeom>
        </p:spPr>
        <p:txBody>
          <a:bodyPr vert="horz" lIns="91430" tIns="45715" rIns="91430" bIns="45715" rtlCol="0" anchor="b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5" name="Номер слайда 4">
            <a:extLst>
              <a:ext uri="{FF2B5EF4-FFF2-40B4-BE49-F238E27FC236}">
                <a16:creationId xmlns:a16="http://schemas.microsoft.com/office/drawing/2014/main" id="{82506A01-6D0A-45EF-A584-05A3361D66F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31790" y="6421933"/>
            <a:ext cx="4308422" cy="339231"/>
          </a:xfrm>
          <a:prstGeom prst="rect">
            <a:avLst/>
          </a:prstGeom>
        </p:spPr>
        <p:txBody>
          <a:bodyPr vert="horz" lIns="91430" tIns="45715" rIns="91430" bIns="45715" rtlCol="0" anchor="b"/>
          <a:lstStyle>
            <a:lvl1pPr algn="r">
              <a:defRPr sz="1200"/>
            </a:lvl1pPr>
          </a:lstStyle>
          <a:p>
            <a:pPr rtl="0"/>
            <a:fld id="{0831430A-4AA4-45C8-AC23-CD6B61C41A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990097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8422" cy="339232"/>
          </a:xfrm>
          <a:prstGeom prst="rect">
            <a:avLst/>
          </a:prstGeom>
        </p:spPr>
        <p:txBody>
          <a:bodyPr vert="horz" lIns="91430" tIns="45715" rIns="91430" bIns="45715" rtlCol="0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31790" y="0"/>
            <a:ext cx="4308422" cy="339232"/>
          </a:xfrm>
          <a:prstGeom prst="rect">
            <a:avLst/>
          </a:prstGeom>
        </p:spPr>
        <p:txBody>
          <a:bodyPr vert="horz" lIns="91430" tIns="45715" rIns="91430" bIns="45715" rtlCol="0"/>
          <a:lstStyle>
            <a:lvl1pPr algn="r">
              <a:defRPr sz="1200"/>
            </a:lvl1pPr>
          </a:lstStyle>
          <a:p>
            <a:pPr rtl="0"/>
            <a:fld id="{15735222-6EEA-46CD-B936-E9E9D4B85411}" type="datetime1">
              <a:rPr lang="ru-RU" noProof="0" smtClean="0"/>
              <a:t>10.02.2025</a:t>
            </a:fld>
            <a:endParaRPr lang="ru-RU" noProof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941638" y="844550"/>
            <a:ext cx="4059237" cy="22828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0" tIns="45715" rIns="91430" bIns="45715" rtlCol="0" anchor="ctr"/>
          <a:lstStyle/>
          <a:p>
            <a:pPr rt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4252" y="3253810"/>
            <a:ext cx="7954010" cy="2662208"/>
          </a:xfrm>
          <a:prstGeom prst="rect">
            <a:avLst/>
          </a:prstGeom>
        </p:spPr>
        <p:txBody>
          <a:bodyPr vert="horz" lIns="91430" tIns="45715" rIns="91430" bIns="45715"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1" y="6421933"/>
            <a:ext cx="4308422" cy="339231"/>
          </a:xfrm>
          <a:prstGeom prst="rect">
            <a:avLst/>
          </a:prstGeom>
        </p:spPr>
        <p:txBody>
          <a:bodyPr vert="horz" lIns="91430" tIns="45715" rIns="91430" bIns="45715" rtlCol="0" anchor="b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5631790" y="6421933"/>
            <a:ext cx="4308422" cy="339231"/>
          </a:xfrm>
          <a:prstGeom prst="rect">
            <a:avLst/>
          </a:prstGeom>
        </p:spPr>
        <p:txBody>
          <a:bodyPr vert="horz" lIns="91430" tIns="45715" rIns="91430" bIns="45715" rtlCol="0" anchor="b"/>
          <a:lstStyle>
            <a:lvl1pPr algn="r">
              <a:defRPr sz="1200"/>
            </a:lvl1pPr>
          </a:lstStyle>
          <a:p>
            <a:pPr rtl="0"/>
            <a:fld id="{1734D747-9380-41EE-9946-EC9EC0CA5D1E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82772710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1108">
              <a:defRPr/>
            </a:pPr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73D2FB-25A1-4240-898F-E79D573B6216}" type="slidenum">
              <a:rPr lang="id-ID" smtClean="0"/>
              <a:t>1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666566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734D747-9380-41EE-9946-EC9EC0CA5D1E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814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734D747-9380-41EE-9946-EC9EC0CA5D1E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814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734D747-9380-41EE-9946-EC9EC0CA5D1E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51866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734D747-9380-41EE-9946-EC9EC0CA5D1E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35783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734D747-9380-41EE-9946-EC9EC0CA5D1E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11213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734D747-9380-41EE-9946-EC9EC0CA5D1E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51866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6E739168-A5E8-443A-B392-7AD4CF8977A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4CA15AFD-4983-47DD-9ED0-D3B27E5A096F}"/>
              </a:ext>
            </a:extLst>
          </p:cNvPr>
          <p:cNvGrpSpPr/>
          <p:nvPr userDrawn="1"/>
        </p:nvGrpSpPr>
        <p:grpSpPr>
          <a:xfrm>
            <a:off x="-1604709" y="-3756"/>
            <a:ext cx="13796710" cy="6861756"/>
            <a:chOff x="-1604709" y="-3756"/>
            <a:chExt cx="13796710" cy="6861756"/>
          </a:xfrm>
        </p:grpSpPr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2222D5E2-E9B4-4180-98B8-4E514C9ADB28}"/>
                </a:ext>
              </a:extLst>
            </p:cNvPr>
            <p:cNvGrpSpPr/>
            <p:nvPr/>
          </p:nvGrpSpPr>
          <p:grpSpPr>
            <a:xfrm>
              <a:off x="-16298" y="0"/>
              <a:ext cx="12208299" cy="6858000"/>
              <a:chOff x="-16298" y="0"/>
              <a:chExt cx="12208299" cy="6858000"/>
            </a:xfrm>
          </p:grpSpPr>
          <p:sp>
            <p:nvSpPr>
              <p:cNvPr id="15" name="Полилиния: фигура 14">
                <a:extLst>
                  <a:ext uri="{FF2B5EF4-FFF2-40B4-BE49-F238E27FC236}">
                    <a16:creationId xmlns:a16="http://schemas.microsoft.com/office/drawing/2014/main" id="{41E10E1E-5268-4F03-BA64-07E19DE26739}"/>
                  </a:ext>
                </a:extLst>
              </p:cNvPr>
              <p:cNvSpPr/>
              <p:nvPr/>
            </p:nvSpPr>
            <p:spPr>
              <a:xfrm flipH="1">
                <a:off x="-16297" y="0"/>
                <a:ext cx="12208298" cy="6858000"/>
              </a:xfrm>
              <a:custGeom>
                <a:avLst/>
                <a:gdLst>
                  <a:gd name="connsiteX0" fmla="*/ 8574289 w 12208298"/>
                  <a:gd name="connsiteY0" fmla="*/ 0 h 6858000"/>
                  <a:gd name="connsiteX1" fmla="*/ 0 w 12208298"/>
                  <a:gd name="connsiteY1" fmla="*/ 0 h 6858000"/>
                  <a:gd name="connsiteX2" fmla="*/ 0 w 12208298"/>
                  <a:gd name="connsiteY2" fmla="*/ 6858000 h 6858000"/>
                  <a:gd name="connsiteX3" fmla="*/ 532109 w 12208298"/>
                  <a:gd name="connsiteY3" fmla="*/ 6858000 h 6858000"/>
                  <a:gd name="connsiteX4" fmla="*/ 11495317 w 12208298"/>
                  <a:gd name="connsiteY4" fmla="*/ 6858000 h 6858000"/>
                  <a:gd name="connsiteX5" fmla="*/ 12208298 w 12208298"/>
                  <a:gd name="connsiteY5" fmla="*/ 6858000 h 6858000"/>
                  <a:gd name="connsiteX6" fmla="*/ 12208298 w 12208298"/>
                  <a:gd name="connsiteY6" fmla="*/ 3146781 h 6858000"/>
                  <a:gd name="connsiteX7" fmla="*/ 10353284 w 12208298"/>
                  <a:gd name="connsiteY7" fmla="*/ 1291767 h 6858000"/>
                  <a:gd name="connsiteX8" fmla="*/ 9866056 w 12208298"/>
                  <a:gd name="connsiteY8" fmla="*/ 1291767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208298" h="6858000">
                    <a:moveTo>
                      <a:pt x="8574289" y="0"/>
                    </a:moveTo>
                    <a:lnTo>
                      <a:pt x="0" y="0"/>
                    </a:lnTo>
                    <a:lnTo>
                      <a:pt x="0" y="6858000"/>
                    </a:lnTo>
                    <a:lnTo>
                      <a:pt x="532109" y="6858000"/>
                    </a:lnTo>
                    <a:lnTo>
                      <a:pt x="11495317" y="6858000"/>
                    </a:lnTo>
                    <a:lnTo>
                      <a:pt x="12208298" y="6858000"/>
                    </a:lnTo>
                    <a:lnTo>
                      <a:pt x="12208298" y="3146781"/>
                    </a:lnTo>
                    <a:lnTo>
                      <a:pt x="10353284" y="1291767"/>
                    </a:lnTo>
                    <a:lnTo>
                      <a:pt x="9866056" y="1291767"/>
                    </a:lnTo>
                    <a:close/>
                  </a:path>
                </a:pathLst>
              </a:custGeom>
              <a:solidFill>
                <a:schemeClr val="accent2">
                  <a:alpha val="7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16" name="Полилиния: фигура 15">
                <a:extLst>
                  <a:ext uri="{FF2B5EF4-FFF2-40B4-BE49-F238E27FC236}">
                    <a16:creationId xmlns:a16="http://schemas.microsoft.com/office/drawing/2014/main" id="{B989C45D-BDFF-418F-BE79-03FF70015770}"/>
                  </a:ext>
                </a:extLst>
              </p:cNvPr>
              <p:cNvSpPr/>
              <p:nvPr/>
            </p:nvSpPr>
            <p:spPr>
              <a:xfrm rot="5400000" flipH="1" flipV="1">
                <a:off x="2667000" y="-2667001"/>
                <a:ext cx="6858000" cy="12192002"/>
              </a:xfrm>
              <a:custGeom>
                <a:avLst/>
                <a:gdLst>
                  <a:gd name="connsiteX0" fmla="*/ 6858000 w 6858000"/>
                  <a:gd name="connsiteY0" fmla="*/ 3871658 h 12192002"/>
                  <a:gd name="connsiteX1" fmla="*/ 6858000 w 6858000"/>
                  <a:gd name="connsiteY1" fmla="*/ 12192002 h 12192002"/>
                  <a:gd name="connsiteX2" fmla="*/ 5363029 w 6858000"/>
                  <a:gd name="connsiteY2" fmla="*/ 12192002 h 12192002"/>
                  <a:gd name="connsiteX3" fmla="*/ 5363029 w 6858000"/>
                  <a:gd name="connsiteY3" fmla="*/ 12192000 h 12192002"/>
                  <a:gd name="connsiteX4" fmla="*/ 0 w 6858000"/>
                  <a:gd name="connsiteY4" fmla="*/ 12192000 h 12192002"/>
                  <a:gd name="connsiteX5" fmla="*/ 0 w 6858000"/>
                  <a:gd name="connsiteY5" fmla="*/ 0 h 12192002"/>
                  <a:gd name="connsiteX6" fmla="*/ 3539398 w 6858000"/>
                  <a:gd name="connsiteY6" fmla="*/ 0 h 12192002"/>
                  <a:gd name="connsiteX7" fmla="*/ 5566229 w 6858000"/>
                  <a:gd name="connsiteY7" fmla="*/ 2026831 h 12192002"/>
                  <a:gd name="connsiteX8" fmla="*/ 5566229 w 6858000"/>
                  <a:gd name="connsiteY8" fmla="*/ 2575538 h 12192002"/>
                  <a:gd name="connsiteX9" fmla="*/ 6858000 w 6858000"/>
                  <a:gd name="connsiteY9" fmla="*/ 3871657 h 12192002"/>
                  <a:gd name="connsiteX10" fmla="*/ 5566229 w 6858000"/>
                  <a:gd name="connsiteY10" fmla="*/ 3871657 h 12192002"/>
                  <a:gd name="connsiteX11" fmla="*/ 5566229 w 6858000"/>
                  <a:gd name="connsiteY11" fmla="*/ 3871658 h 12192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58000" h="12192002">
                    <a:moveTo>
                      <a:pt x="6858000" y="3871658"/>
                    </a:moveTo>
                    <a:lnTo>
                      <a:pt x="6858000" y="12192002"/>
                    </a:lnTo>
                    <a:lnTo>
                      <a:pt x="5363029" y="12192002"/>
                    </a:lnTo>
                    <a:lnTo>
                      <a:pt x="5363029" y="12192000"/>
                    </a:lnTo>
                    <a:lnTo>
                      <a:pt x="0" y="12192000"/>
                    </a:lnTo>
                    <a:lnTo>
                      <a:pt x="0" y="0"/>
                    </a:lnTo>
                    <a:lnTo>
                      <a:pt x="3539398" y="0"/>
                    </a:lnTo>
                    <a:lnTo>
                      <a:pt x="5566229" y="2026831"/>
                    </a:lnTo>
                    <a:lnTo>
                      <a:pt x="5566229" y="2575538"/>
                    </a:lnTo>
                    <a:lnTo>
                      <a:pt x="6858000" y="3871657"/>
                    </a:lnTo>
                    <a:lnTo>
                      <a:pt x="5566229" y="3871657"/>
                    </a:lnTo>
                    <a:lnTo>
                      <a:pt x="5566229" y="3871658"/>
                    </a:lnTo>
                    <a:close/>
                  </a:path>
                </a:pathLst>
              </a:custGeom>
              <a:pattFill prst="wdDnDiag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17" name="Прямоугольный треугольник 16">
                <a:extLst>
                  <a:ext uri="{FF2B5EF4-FFF2-40B4-BE49-F238E27FC236}">
                    <a16:creationId xmlns:a16="http://schemas.microsoft.com/office/drawing/2014/main" id="{8DCD5806-2A2F-4ABF-8057-245681C498E6}"/>
                  </a:ext>
                </a:extLst>
              </p:cNvPr>
              <p:cNvSpPr/>
              <p:nvPr/>
            </p:nvSpPr>
            <p:spPr>
              <a:xfrm rot="16200000" flipH="1" flipV="1">
                <a:off x="24625" y="-4746"/>
                <a:ext cx="2819399" cy="2828891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18" name="Прямоугольный треугольник 17">
                <a:extLst>
                  <a:ext uri="{FF2B5EF4-FFF2-40B4-BE49-F238E27FC236}">
                    <a16:creationId xmlns:a16="http://schemas.microsoft.com/office/drawing/2014/main" id="{3A93038F-E9E4-4FFD-B3DF-28DB7C2C1490}"/>
                  </a:ext>
                </a:extLst>
              </p:cNvPr>
              <p:cNvSpPr/>
              <p:nvPr/>
            </p:nvSpPr>
            <p:spPr>
              <a:xfrm rot="16200000" flipH="1" flipV="1">
                <a:off x="4418" y="-4422"/>
                <a:ext cx="2627088" cy="2635933"/>
              </a:xfrm>
              <a:prstGeom prst="rtTriangle">
                <a:avLst/>
              </a:prstGeom>
              <a:pattFill prst="dkHorz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19" name="Прямоугольный треугольник 18">
                <a:extLst>
                  <a:ext uri="{FF2B5EF4-FFF2-40B4-BE49-F238E27FC236}">
                    <a16:creationId xmlns:a16="http://schemas.microsoft.com/office/drawing/2014/main" id="{5DEA1E02-BBD0-4AE3-AF22-433B90272178}"/>
                  </a:ext>
                </a:extLst>
              </p:cNvPr>
              <p:cNvSpPr/>
              <p:nvPr/>
            </p:nvSpPr>
            <p:spPr>
              <a:xfrm rot="16200000" flipH="1" flipV="1">
                <a:off x="-12263" y="-4034"/>
                <a:ext cx="2397087" cy="2405158"/>
              </a:xfrm>
              <a:prstGeom prst="rtTriangle">
                <a:avLst/>
              </a:prstGeom>
              <a:solidFill>
                <a:schemeClr val="accent2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20" name="Полилиния: Фигура 19">
                <a:extLst>
                  <a:ext uri="{FF2B5EF4-FFF2-40B4-BE49-F238E27FC236}">
                    <a16:creationId xmlns:a16="http://schemas.microsoft.com/office/drawing/2014/main" id="{0027A677-9ACB-4264-B148-4806678FB83F}"/>
                  </a:ext>
                </a:extLst>
              </p:cNvPr>
              <p:cNvSpPr/>
              <p:nvPr/>
            </p:nvSpPr>
            <p:spPr>
              <a:xfrm rot="5400000" flipH="1" flipV="1">
                <a:off x="2667000" y="-2667001"/>
                <a:ext cx="6858000" cy="12192002"/>
              </a:xfrm>
              <a:custGeom>
                <a:avLst/>
                <a:gdLst>
                  <a:gd name="connsiteX0" fmla="*/ 6858000 w 6858000"/>
                  <a:gd name="connsiteY0" fmla="*/ 3871658 h 12192002"/>
                  <a:gd name="connsiteX1" fmla="*/ 6858000 w 6858000"/>
                  <a:gd name="connsiteY1" fmla="*/ 12192002 h 12192002"/>
                  <a:gd name="connsiteX2" fmla="*/ 5363029 w 6858000"/>
                  <a:gd name="connsiteY2" fmla="*/ 12192002 h 12192002"/>
                  <a:gd name="connsiteX3" fmla="*/ 5363029 w 6858000"/>
                  <a:gd name="connsiteY3" fmla="*/ 12192000 h 12192002"/>
                  <a:gd name="connsiteX4" fmla="*/ 0 w 6858000"/>
                  <a:gd name="connsiteY4" fmla="*/ 12192000 h 12192002"/>
                  <a:gd name="connsiteX5" fmla="*/ 0 w 6858000"/>
                  <a:gd name="connsiteY5" fmla="*/ 0 h 12192002"/>
                  <a:gd name="connsiteX6" fmla="*/ 3539398 w 6858000"/>
                  <a:gd name="connsiteY6" fmla="*/ 0 h 12192002"/>
                  <a:gd name="connsiteX7" fmla="*/ 5566229 w 6858000"/>
                  <a:gd name="connsiteY7" fmla="*/ 2026831 h 12192002"/>
                  <a:gd name="connsiteX8" fmla="*/ 5566229 w 6858000"/>
                  <a:gd name="connsiteY8" fmla="*/ 2575538 h 12192002"/>
                  <a:gd name="connsiteX9" fmla="*/ 6858000 w 6858000"/>
                  <a:gd name="connsiteY9" fmla="*/ 3871657 h 12192002"/>
                  <a:gd name="connsiteX10" fmla="*/ 5566229 w 6858000"/>
                  <a:gd name="connsiteY10" fmla="*/ 3871657 h 12192002"/>
                  <a:gd name="connsiteX11" fmla="*/ 5566229 w 6858000"/>
                  <a:gd name="connsiteY11" fmla="*/ 3871658 h 12192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58000" h="12192002">
                    <a:moveTo>
                      <a:pt x="6858000" y="3871658"/>
                    </a:moveTo>
                    <a:lnTo>
                      <a:pt x="6858000" y="12192002"/>
                    </a:lnTo>
                    <a:lnTo>
                      <a:pt x="5363029" y="12192002"/>
                    </a:lnTo>
                    <a:lnTo>
                      <a:pt x="5363029" y="12192000"/>
                    </a:lnTo>
                    <a:lnTo>
                      <a:pt x="0" y="12192000"/>
                    </a:lnTo>
                    <a:lnTo>
                      <a:pt x="0" y="0"/>
                    </a:lnTo>
                    <a:lnTo>
                      <a:pt x="3539398" y="0"/>
                    </a:lnTo>
                    <a:lnTo>
                      <a:pt x="5566229" y="2026831"/>
                    </a:lnTo>
                    <a:lnTo>
                      <a:pt x="5566229" y="2575538"/>
                    </a:lnTo>
                    <a:lnTo>
                      <a:pt x="6858000" y="3871657"/>
                    </a:lnTo>
                    <a:lnTo>
                      <a:pt x="5566229" y="3871657"/>
                    </a:lnTo>
                    <a:lnTo>
                      <a:pt x="5566229" y="3871658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  <a:alpha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sp>
          <p:nvSpPr>
            <p:cNvPr id="9" name="Полилиния: Фигура 12">
              <a:extLst>
                <a:ext uri="{FF2B5EF4-FFF2-40B4-BE49-F238E27FC236}">
                  <a16:creationId xmlns:a16="http://schemas.microsoft.com/office/drawing/2014/main" id="{E3AAB79D-382D-4A95-965E-526B6A681DA7}"/>
                </a:ext>
              </a:extLst>
            </p:cNvPr>
            <p:cNvSpPr/>
            <p:nvPr/>
          </p:nvSpPr>
          <p:spPr>
            <a:xfrm rot="18900000" flipH="1">
              <a:off x="-1604709" y="1397837"/>
              <a:ext cx="3211378" cy="3211378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0" name="Полилиния: Фигура 9">
              <a:extLst>
                <a:ext uri="{FF2B5EF4-FFF2-40B4-BE49-F238E27FC236}">
                  <a16:creationId xmlns:a16="http://schemas.microsoft.com/office/drawing/2014/main" id="{C0A22127-2B4A-4B15-B0A9-F019A30347A1}"/>
                </a:ext>
              </a:extLst>
            </p:cNvPr>
            <p:cNvSpPr/>
            <p:nvPr/>
          </p:nvSpPr>
          <p:spPr>
            <a:xfrm rot="18900000">
              <a:off x="-861777" y="-3756"/>
              <a:ext cx="2676646" cy="1356876"/>
            </a:xfrm>
            <a:custGeom>
              <a:avLst/>
              <a:gdLst>
                <a:gd name="connsiteX0" fmla="*/ 1319770 w 2676646"/>
                <a:gd name="connsiteY0" fmla="*/ 0 h 1356876"/>
                <a:gd name="connsiteX1" fmla="*/ 2676646 w 2676646"/>
                <a:gd name="connsiteY1" fmla="*/ 1356876 h 1356876"/>
                <a:gd name="connsiteX2" fmla="*/ 0 w 2676646"/>
                <a:gd name="connsiteY2" fmla="*/ 1356876 h 1356876"/>
                <a:gd name="connsiteX3" fmla="*/ 0 w 2676646"/>
                <a:gd name="connsiteY3" fmla="*/ 1319770 h 1356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76646" h="1356876">
                  <a:moveTo>
                    <a:pt x="1319770" y="0"/>
                  </a:moveTo>
                  <a:lnTo>
                    <a:pt x="2676646" y="1356876"/>
                  </a:lnTo>
                  <a:lnTo>
                    <a:pt x="0" y="1356876"/>
                  </a:lnTo>
                  <a:lnTo>
                    <a:pt x="0" y="1319770"/>
                  </a:ln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 noProof="0"/>
            </a:p>
          </p:txBody>
        </p:sp>
        <p:sp>
          <p:nvSpPr>
            <p:cNvPr id="11" name="Полилиния: Фигура 12">
              <a:extLst>
                <a:ext uri="{FF2B5EF4-FFF2-40B4-BE49-F238E27FC236}">
                  <a16:creationId xmlns:a16="http://schemas.microsoft.com/office/drawing/2014/main" id="{F04D9FDC-1B67-4254-9535-CD32E81F0C3E}"/>
                </a:ext>
              </a:extLst>
            </p:cNvPr>
            <p:cNvSpPr/>
            <p:nvPr/>
          </p:nvSpPr>
          <p:spPr>
            <a:xfrm rot="13500000">
              <a:off x="-1226102" y="1737462"/>
              <a:ext cx="2416016" cy="2416016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wdDnDiag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0A86C4EA-4CF8-4531-845D-4FCB1E2F7422}"/>
                </a:ext>
              </a:extLst>
            </p:cNvPr>
            <p:cNvGrpSpPr/>
            <p:nvPr/>
          </p:nvGrpSpPr>
          <p:grpSpPr>
            <a:xfrm>
              <a:off x="-760406" y="4672937"/>
              <a:ext cx="1520812" cy="1520812"/>
              <a:chOff x="-1604709" y="3012880"/>
              <a:chExt cx="3211378" cy="3211378"/>
            </a:xfrm>
          </p:grpSpPr>
          <p:sp>
            <p:nvSpPr>
              <p:cNvPr id="13" name="Полилиния: Фигура 12">
                <a:extLst>
                  <a:ext uri="{FF2B5EF4-FFF2-40B4-BE49-F238E27FC236}">
                    <a16:creationId xmlns:a16="http://schemas.microsoft.com/office/drawing/2014/main" id="{1101B195-C112-4D20-8D19-4D22479B150D}"/>
                  </a:ext>
                </a:extLst>
              </p:cNvPr>
              <p:cNvSpPr/>
              <p:nvPr/>
            </p:nvSpPr>
            <p:spPr>
              <a:xfrm rot="18900000" flipH="1">
                <a:off x="-1604709" y="3012880"/>
                <a:ext cx="3211378" cy="3211378"/>
              </a:xfrm>
              <a:custGeom>
                <a:avLst/>
                <a:gdLst>
                  <a:gd name="connsiteX0" fmla="*/ 754341 w 754341"/>
                  <a:gd name="connsiteY0" fmla="*/ 754341 h 754341"/>
                  <a:gd name="connsiteX1" fmla="*/ 0 w 754341"/>
                  <a:gd name="connsiteY1" fmla="*/ 754341 h 754341"/>
                  <a:gd name="connsiteX2" fmla="*/ 0 w 754341"/>
                  <a:gd name="connsiteY2" fmla="*/ 0 h 754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54341" h="754341">
                    <a:moveTo>
                      <a:pt x="754341" y="754341"/>
                    </a:moveTo>
                    <a:lnTo>
                      <a:pt x="0" y="75434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14" name="Полилиния: Фигура 12">
                <a:extLst>
                  <a:ext uri="{FF2B5EF4-FFF2-40B4-BE49-F238E27FC236}">
                    <a16:creationId xmlns:a16="http://schemas.microsoft.com/office/drawing/2014/main" id="{CA755F1F-9955-4CBB-8F34-F7801CA44CE7}"/>
                  </a:ext>
                </a:extLst>
              </p:cNvPr>
              <p:cNvSpPr/>
              <p:nvPr/>
            </p:nvSpPr>
            <p:spPr>
              <a:xfrm rot="13500000">
                <a:off x="-1226102" y="3352505"/>
                <a:ext cx="2416016" cy="2416016"/>
              </a:xfrm>
              <a:custGeom>
                <a:avLst/>
                <a:gdLst>
                  <a:gd name="connsiteX0" fmla="*/ 754341 w 754341"/>
                  <a:gd name="connsiteY0" fmla="*/ 754341 h 754341"/>
                  <a:gd name="connsiteX1" fmla="*/ 0 w 754341"/>
                  <a:gd name="connsiteY1" fmla="*/ 754341 h 754341"/>
                  <a:gd name="connsiteX2" fmla="*/ 0 w 754341"/>
                  <a:gd name="connsiteY2" fmla="*/ 0 h 754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54341" h="754341">
                    <a:moveTo>
                      <a:pt x="754341" y="754341"/>
                    </a:moveTo>
                    <a:lnTo>
                      <a:pt x="0" y="754341"/>
                    </a:lnTo>
                    <a:lnTo>
                      <a:pt x="0" y="0"/>
                    </a:lnTo>
                    <a:close/>
                  </a:path>
                </a:pathLst>
              </a:custGeom>
              <a:pattFill prst="wdDnDiag">
                <a:fgClr>
                  <a:schemeClr val="accent1">
                    <a:lumMod val="60000"/>
                    <a:lumOff val="40000"/>
                  </a:schemeClr>
                </a:fgClr>
                <a:bgClr>
                  <a:schemeClr val="accent2">
                    <a:lumMod val="50000"/>
                  </a:schemeClr>
                </a:bgClr>
              </a:patt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597736-C478-4C26-9BAF-205FE31E977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761488" y="2395728"/>
            <a:ext cx="7077456" cy="1243584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6600" b="1" dirty="0">
                <a:solidFill>
                  <a:schemeClr val="accent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0"/>
            <a:r>
              <a:rPr lang="ru-RU" noProof="0"/>
              <a:t>ЗАГОЛОВОК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3D2DEF0-A0B0-4CFE-B67D-A9D75E2368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61488" y="3721608"/>
            <a:ext cx="7077456" cy="86868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GB" sz="1800" spc="3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228600" lvl="0" indent="-228600" rtl="0"/>
            <a:r>
              <a:rPr lang="ru-RU" noProof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369596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атегория 5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0" name="Полилиния: Фигура 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18" name="Полилиния: Фигура 17">
            <a:extLst>
              <a:ext uri="{FF2B5EF4-FFF2-40B4-BE49-F238E27FC236}">
                <a16:creationId xmlns:a16="http://schemas.microsoft.com/office/drawing/2014/main" id="{E37145E9-AC61-47D5-9288-8789940F81B6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12" name="Полилиния: фигура 11">
            <a:extLst>
              <a:ext uri="{FF2B5EF4-FFF2-40B4-BE49-F238E27FC236}">
                <a16:creationId xmlns:a16="http://schemas.microsoft.com/office/drawing/2014/main" id="{A5E2B3ED-9A49-40A7-B8A3-62595FE513F9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8" name="Полилиния: Фигура 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Образец заголовка</a:t>
            </a: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Полилиния: Фигура 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7" name="Полилиния: Фигура 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D9EBF8BB-A805-4DDB-B459-082F99815B95}"/>
              </a:ext>
            </a:extLst>
          </p:cNvPr>
          <p:cNvGrpSpPr/>
          <p:nvPr userDrawn="1"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9" name="Прямоугольник: Усеченный угол 18">
              <a:extLst>
                <a:ext uri="{FF2B5EF4-FFF2-40B4-BE49-F238E27FC236}">
                  <a16:creationId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3" name="Прямоугольник: Усеченный угол 2">
              <a:extLst>
                <a:ext uri="{FF2B5EF4-FFF2-40B4-BE49-F238E27FC236}">
                  <a16:creationId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20" name="Рисунок 8">
            <a:extLst>
              <a:ext uri="{FF2B5EF4-FFF2-40B4-BE49-F238E27FC236}">
                <a16:creationId xmlns:a16="http://schemas.microsoft.com/office/drawing/2014/main" id="{6D00E6B4-1CBE-404E-B943-5F1832320C1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78212" y="2096716"/>
            <a:ext cx="1259505" cy="1259505"/>
          </a:xfrm>
          <a:prstGeom prst="ellipse">
            <a:avLst/>
          </a:prstGeom>
          <a:pattFill prst="wdUpDiag">
            <a:fgClr>
              <a:srgbClr val="0C4360"/>
            </a:fgClr>
            <a:bgClr>
              <a:schemeClr val="accent1">
                <a:lumMod val="50000"/>
              </a:schemeClr>
            </a:bgClr>
          </a:pattFill>
          <a:ln w="38100">
            <a:solidFill>
              <a:schemeClr val="accent2"/>
            </a:solidFill>
          </a:ln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1" name="Рисунок 8">
            <a:extLst>
              <a:ext uri="{FF2B5EF4-FFF2-40B4-BE49-F238E27FC236}">
                <a16:creationId xmlns:a16="http://schemas.microsoft.com/office/drawing/2014/main" id="{7CD59BFD-62BE-4E33-92A5-B84A2A9A8D3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222230" y="2096716"/>
            <a:ext cx="1259505" cy="1259505"/>
          </a:xfrm>
          <a:prstGeom prst="ellipse">
            <a:avLst/>
          </a:prstGeom>
          <a:pattFill prst="wdUpDiag">
            <a:fgClr>
              <a:srgbClr val="0C4360"/>
            </a:fgClr>
            <a:bgClr>
              <a:schemeClr val="accent1">
                <a:lumMod val="50000"/>
              </a:schemeClr>
            </a:bgClr>
          </a:pattFill>
          <a:ln w="38100">
            <a:solidFill>
              <a:schemeClr val="accent2"/>
            </a:solidFill>
          </a:ln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2" name="Рисунок 8">
            <a:extLst>
              <a:ext uri="{FF2B5EF4-FFF2-40B4-BE49-F238E27FC236}">
                <a16:creationId xmlns:a16="http://schemas.microsoft.com/office/drawing/2014/main" id="{60DC5978-55B8-421D-91B4-29F8210A7B2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466248" y="2096716"/>
            <a:ext cx="1259505" cy="1259505"/>
          </a:xfrm>
          <a:prstGeom prst="ellipse">
            <a:avLst/>
          </a:prstGeom>
          <a:pattFill prst="wdUpDiag">
            <a:fgClr>
              <a:srgbClr val="0C4360"/>
            </a:fgClr>
            <a:bgClr>
              <a:schemeClr val="accent1">
                <a:lumMod val="50000"/>
              </a:schemeClr>
            </a:bgClr>
          </a:pattFill>
          <a:ln w="38100">
            <a:solidFill>
              <a:schemeClr val="accent2"/>
            </a:solidFill>
          </a:ln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3" name="Рисунок 8">
            <a:extLst>
              <a:ext uri="{FF2B5EF4-FFF2-40B4-BE49-F238E27FC236}">
                <a16:creationId xmlns:a16="http://schemas.microsoft.com/office/drawing/2014/main" id="{BE3FB8C3-2C7E-4C59-8BD5-53FA2772DB5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710266" y="2096716"/>
            <a:ext cx="1259505" cy="1259505"/>
          </a:xfrm>
          <a:prstGeom prst="ellipse">
            <a:avLst/>
          </a:prstGeom>
          <a:pattFill prst="wdUpDiag">
            <a:fgClr>
              <a:srgbClr val="0C4360"/>
            </a:fgClr>
            <a:bgClr>
              <a:schemeClr val="accent1">
                <a:lumMod val="50000"/>
              </a:schemeClr>
            </a:bgClr>
          </a:pattFill>
          <a:ln w="38100">
            <a:solidFill>
              <a:schemeClr val="accent2"/>
            </a:solidFill>
          </a:ln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4" name="Рисунок 8">
            <a:extLst>
              <a:ext uri="{FF2B5EF4-FFF2-40B4-BE49-F238E27FC236}">
                <a16:creationId xmlns:a16="http://schemas.microsoft.com/office/drawing/2014/main" id="{FD8FA9DA-C36B-4889-B88F-28B5829E53E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954283" y="2096716"/>
            <a:ext cx="1259505" cy="1259505"/>
          </a:xfrm>
          <a:prstGeom prst="ellipse">
            <a:avLst/>
          </a:prstGeom>
          <a:pattFill prst="wdUpDiag">
            <a:fgClr>
              <a:srgbClr val="0C4360"/>
            </a:fgClr>
            <a:bgClr>
              <a:schemeClr val="accent1">
                <a:lumMod val="50000"/>
              </a:schemeClr>
            </a:bgClr>
          </a:pattFill>
          <a:ln w="38100">
            <a:solidFill>
              <a:schemeClr val="accent2"/>
            </a:solidFill>
          </a:ln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6" name="Текст 22">
            <a:extLst>
              <a:ext uri="{FF2B5EF4-FFF2-40B4-BE49-F238E27FC236}">
                <a16:creationId xmlns:a16="http://schemas.microsoft.com/office/drawing/2014/main" id="{2A19101D-7C37-42BF-8167-5391EA65EC3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19894" y="4240093"/>
            <a:ext cx="1776140" cy="1463040"/>
          </a:xfrm>
        </p:spPr>
        <p:txBody>
          <a:bodyPr lIns="0" tIns="0" rIns="0" bIns="0"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7" name="Текст 22">
            <a:extLst>
              <a:ext uri="{FF2B5EF4-FFF2-40B4-BE49-F238E27FC236}">
                <a16:creationId xmlns:a16="http://schemas.microsoft.com/office/drawing/2014/main" id="{05F72315-51A9-431C-B80A-45E4FB1D6BD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963912" y="4240093"/>
            <a:ext cx="1776140" cy="1463040"/>
          </a:xfrm>
        </p:spPr>
        <p:txBody>
          <a:bodyPr lIns="0" tIns="0" rIns="0" bIns="0"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8" name="Текст 22">
            <a:extLst>
              <a:ext uri="{FF2B5EF4-FFF2-40B4-BE49-F238E27FC236}">
                <a16:creationId xmlns:a16="http://schemas.microsoft.com/office/drawing/2014/main" id="{883D1F0C-34F1-46E1-B178-E4AB82B1463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207930" y="4240093"/>
            <a:ext cx="1776140" cy="1463040"/>
          </a:xfrm>
        </p:spPr>
        <p:txBody>
          <a:bodyPr lIns="0" tIns="0" rIns="0" bIns="0"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9" name="Текст 22">
            <a:extLst>
              <a:ext uri="{FF2B5EF4-FFF2-40B4-BE49-F238E27FC236}">
                <a16:creationId xmlns:a16="http://schemas.microsoft.com/office/drawing/2014/main" id="{7202A849-DF14-40E7-B38D-1185F72603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451948" y="4240093"/>
            <a:ext cx="1776140" cy="1463040"/>
          </a:xfrm>
        </p:spPr>
        <p:txBody>
          <a:bodyPr lIns="0" tIns="0" rIns="0" bIns="0"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30" name="Текст 22">
            <a:extLst>
              <a:ext uri="{FF2B5EF4-FFF2-40B4-BE49-F238E27FC236}">
                <a16:creationId xmlns:a16="http://schemas.microsoft.com/office/drawing/2014/main" id="{CCFC1ADF-AC11-4CCD-AC2D-478B6FFEA5E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695965" y="4240093"/>
            <a:ext cx="1776140" cy="1463040"/>
          </a:xfrm>
        </p:spPr>
        <p:txBody>
          <a:bodyPr lIns="0" tIns="0" rIns="0" bIns="0"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2B4CB326-DA0E-488E-B236-7017E8438FBB}"/>
              </a:ext>
            </a:extLst>
          </p:cNvPr>
          <p:cNvCxnSpPr/>
          <p:nvPr userDrawn="1"/>
        </p:nvCxnSpPr>
        <p:spPr>
          <a:xfrm>
            <a:off x="1242354" y="3825022"/>
            <a:ext cx="731221" cy="0"/>
          </a:xfrm>
          <a:prstGeom prst="line">
            <a:avLst/>
          </a:prstGeom>
          <a:ln w="381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9366B533-7212-4A36-9CE2-D6302E721F8F}"/>
              </a:ext>
            </a:extLst>
          </p:cNvPr>
          <p:cNvCxnSpPr/>
          <p:nvPr userDrawn="1"/>
        </p:nvCxnSpPr>
        <p:spPr>
          <a:xfrm>
            <a:off x="3486372" y="3825022"/>
            <a:ext cx="731221" cy="0"/>
          </a:xfrm>
          <a:prstGeom prst="line">
            <a:avLst/>
          </a:prstGeom>
          <a:ln w="381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AD7474CD-E230-4E14-8274-5E20F673F401}"/>
              </a:ext>
            </a:extLst>
          </p:cNvPr>
          <p:cNvCxnSpPr/>
          <p:nvPr userDrawn="1"/>
        </p:nvCxnSpPr>
        <p:spPr>
          <a:xfrm>
            <a:off x="5730390" y="3825022"/>
            <a:ext cx="731221" cy="0"/>
          </a:xfrm>
          <a:prstGeom prst="line">
            <a:avLst/>
          </a:prstGeom>
          <a:ln w="381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6BF71FCE-6F39-4D2F-82BE-7D9F1D2ED59F}"/>
              </a:ext>
            </a:extLst>
          </p:cNvPr>
          <p:cNvCxnSpPr/>
          <p:nvPr userDrawn="1"/>
        </p:nvCxnSpPr>
        <p:spPr>
          <a:xfrm>
            <a:off x="7974408" y="3825022"/>
            <a:ext cx="731221" cy="0"/>
          </a:xfrm>
          <a:prstGeom prst="line">
            <a:avLst/>
          </a:prstGeom>
          <a:ln w="381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AE97AC7A-17D9-4F42-9DD0-94FE4FC6BF19}"/>
              </a:ext>
            </a:extLst>
          </p:cNvPr>
          <p:cNvCxnSpPr/>
          <p:nvPr userDrawn="1"/>
        </p:nvCxnSpPr>
        <p:spPr>
          <a:xfrm>
            <a:off x="10218425" y="3825022"/>
            <a:ext cx="731221" cy="0"/>
          </a:xfrm>
          <a:prstGeom prst="line">
            <a:avLst/>
          </a:prstGeom>
          <a:ln w="381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Полилиния: Фигура 34">
            <a:extLst>
              <a:ext uri="{FF2B5EF4-FFF2-40B4-BE49-F238E27FC236}">
                <a16:creationId xmlns:a16="http://schemas.microsoft.com/office/drawing/2014/main" id="{62EEBF51-DCAD-4335-85E9-52801031A1BF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 rtlCol="0"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pPr rtl="0"/>
            <a:fld id="{C263D6C4-4840-40CC-AC84-17E24B3B7BDE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76266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 и раздел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0" name="Полилиния: Фигура 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18" name="Полилиния: Фигура 17">
            <a:extLst>
              <a:ext uri="{FF2B5EF4-FFF2-40B4-BE49-F238E27FC236}">
                <a16:creationId xmlns:a16="http://schemas.microsoft.com/office/drawing/2014/main" id="{E37145E9-AC61-47D5-9288-8789940F81B6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12" name="Полилиния: фигура 11">
            <a:extLst>
              <a:ext uri="{FF2B5EF4-FFF2-40B4-BE49-F238E27FC236}">
                <a16:creationId xmlns:a16="http://schemas.microsoft.com/office/drawing/2014/main" id="{A5E2B3ED-9A49-40A7-B8A3-62595FE513F9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8" name="Полилиния: Фигура 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Образец заголовка</a:t>
            </a: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Полилиния: Фигура 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7" name="Полилиния: Фигура 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D9EBF8BB-A805-4DDB-B459-082F99815B95}"/>
              </a:ext>
            </a:extLst>
          </p:cNvPr>
          <p:cNvGrpSpPr/>
          <p:nvPr userDrawn="1"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9" name="Прямоугольник: Усеченный угол 18">
              <a:extLst>
                <a:ext uri="{FF2B5EF4-FFF2-40B4-BE49-F238E27FC236}">
                  <a16:creationId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3" name="Прямоугольник: Усеченный угол 2">
              <a:extLst>
                <a:ext uri="{FF2B5EF4-FFF2-40B4-BE49-F238E27FC236}">
                  <a16:creationId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26" name="Текст 22">
            <a:extLst>
              <a:ext uri="{FF2B5EF4-FFF2-40B4-BE49-F238E27FC236}">
                <a16:creationId xmlns:a16="http://schemas.microsoft.com/office/drawing/2014/main" id="{2A19101D-7C37-42BF-8167-5391EA65EC3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42094" y="4240093"/>
            <a:ext cx="3293306" cy="1463040"/>
          </a:xfrm>
        </p:spPr>
        <p:txBody>
          <a:bodyPr lIns="0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35" name="Полилиния: Фигура 34">
            <a:extLst>
              <a:ext uri="{FF2B5EF4-FFF2-40B4-BE49-F238E27FC236}">
                <a16:creationId xmlns:a16="http://schemas.microsoft.com/office/drawing/2014/main" id="{62EEBF51-DCAD-4335-85E9-52801031A1BF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 rtlCol="0"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pPr rtl="0"/>
            <a:fld id="{C263D6C4-4840-40CC-AC84-17E24B3B7BDE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13" name="Рисунок 12">
            <a:extLst>
              <a:ext uri="{FF2B5EF4-FFF2-40B4-BE49-F238E27FC236}">
                <a16:creationId xmlns:a16="http://schemas.microsoft.com/office/drawing/2014/main" id="{231B97CF-FD24-4932-8459-893B1AC73D3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-2" y="1352575"/>
            <a:ext cx="12192002" cy="2289897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400">
                <a:solidFill>
                  <a:schemeClr val="accent2"/>
                </a:solidFill>
                <a:latin typeface="Trade Gothic LT Pro" panose="020B0503040303020004" pitchFamily="34" charset="0"/>
              </a:defRPr>
            </a:lvl1pPr>
          </a:lstStyle>
          <a:p>
            <a:pPr rtl="0"/>
            <a:r>
              <a:rPr lang="ru-RU" noProof="0"/>
              <a:t>Вставка изображения</a:t>
            </a:r>
          </a:p>
        </p:txBody>
      </p:sp>
      <p:sp>
        <p:nvSpPr>
          <p:cNvPr id="36" name="Текст 22">
            <a:extLst>
              <a:ext uri="{FF2B5EF4-FFF2-40B4-BE49-F238E27FC236}">
                <a16:creationId xmlns:a16="http://schemas.microsoft.com/office/drawing/2014/main" id="{642D3CE0-C3B4-4F3F-A650-AB452B3AD4B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4169" y="4240093"/>
            <a:ext cx="3293306" cy="1463040"/>
          </a:xfrm>
        </p:spPr>
        <p:txBody>
          <a:bodyPr lIns="0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37" name="Текст 22">
            <a:extLst>
              <a:ext uri="{FF2B5EF4-FFF2-40B4-BE49-F238E27FC236}">
                <a16:creationId xmlns:a16="http://schemas.microsoft.com/office/drawing/2014/main" id="{DBED2BB0-CDAD-40EE-8B35-C66DF45EE29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346244" y="4240093"/>
            <a:ext cx="3293306" cy="1463040"/>
          </a:xfrm>
        </p:spPr>
        <p:txBody>
          <a:bodyPr lIns="0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447457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графия и текст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0" name="Полилиния: Фигура 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18" name="Полилиния: Фигура 17">
            <a:extLst>
              <a:ext uri="{FF2B5EF4-FFF2-40B4-BE49-F238E27FC236}">
                <a16:creationId xmlns:a16="http://schemas.microsoft.com/office/drawing/2014/main" id="{E37145E9-AC61-47D5-9288-8789940F81B6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12" name="Полилиния: фигура 11">
            <a:extLst>
              <a:ext uri="{FF2B5EF4-FFF2-40B4-BE49-F238E27FC236}">
                <a16:creationId xmlns:a16="http://schemas.microsoft.com/office/drawing/2014/main" id="{A5E2B3ED-9A49-40A7-B8A3-62595FE513F9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8" name="Полилиния: Фигура 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Образец заголовка</a:t>
            </a: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Полилиния: Фигура 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7" name="Полилиния: Фигура 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D9EBF8BB-A805-4DDB-B459-082F99815B95}"/>
              </a:ext>
            </a:extLst>
          </p:cNvPr>
          <p:cNvGrpSpPr/>
          <p:nvPr userDrawn="1"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9" name="Прямоугольник: Усеченный угол 18">
              <a:extLst>
                <a:ext uri="{FF2B5EF4-FFF2-40B4-BE49-F238E27FC236}">
                  <a16:creationId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3" name="Прямоугольник: Усеченный угол 2">
              <a:extLst>
                <a:ext uri="{FF2B5EF4-FFF2-40B4-BE49-F238E27FC236}">
                  <a16:creationId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26" name="Текст 22">
            <a:extLst>
              <a:ext uri="{FF2B5EF4-FFF2-40B4-BE49-F238E27FC236}">
                <a16:creationId xmlns:a16="http://schemas.microsoft.com/office/drawing/2014/main" id="{2A19101D-7C37-42BF-8167-5391EA65EC3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42094" y="4240093"/>
            <a:ext cx="9402006" cy="1463040"/>
          </a:xfrm>
        </p:spPr>
        <p:txBody>
          <a:bodyPr lIns="0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35" name="Полилиния: Фигура 34">
            <a:extLst>
              <a:ext uri="{FF2B5EF4-FFF2-40B4-BE49-F238E27FC236}">
                <a16:creationId xmlns:a16="http://schemas.microsoft.com/office/drawing/2014/main" id="{62EEBF51-DCAD-4335-85E9-52801031A1BF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 rtlCol="0"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pPr rtl="0"/>
            <a:fld id="{C263D6C4-4840-40CC-AC84-17E24B3B7BDE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13" name="Рисунок 12">
            <a:extLst>
              <a:ext uri="{FF2B5EF4-FFF2-40B4-BE49-F238E27FC236}">
                <a16:creationId xmlns:a16="http://schemas.microsoft.com/office/drawing/2014/main" id="{231B97CF-FD24-4932-8459-893B1AC73D3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-2" y="1352575"/>
            <a:ext cx="12192002" cy="2289897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400">
                <a:solidFill>
                  <a:schemeClr val="accent2"/>
                </a:solidFill>
                <a:latin typeface="Trade Gothic LT Pro" panose="020B0503040303020004" pitchFamily="34" charset="0"/>
              </a:defRPr>
            </a:lvl1pPr>
          </a:lstStyle>
          <a:p>
            <a:pPr rtl="0"/>
            <a:r>
              <a:rPr lang="ru-RU" noProof="0"/>
              <a:t>Вставка изображения</a:t>
            </a:r>
          </a:p>
        </p:txBody>
      </p:sp>
    </p:spTree>
    <p:extLst>
      <p:ext uri="{BB962C8B-B14F-4D97-AF65-F5344CB8AC3E}">
        <p14:creationId xmlns:p14="http://schemas.microsoft.com/office/powerpoint/2010/main" val="24868267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0" name="Полилиния: Фигура 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18" name="Полилиния: Фигура 17">
            <a:extLst>
              <a:ext uri="{FF2B5EF4-FFF2-40B4-BE49-F238E27FC236}">
                <a16:creationId xmlns:a16="http://schemas.microsoft.com/office/drawing/2014/main" id="{E37145E9-AC61-47D5-9288-8789940F81B6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12" name="Полилиния: фигура 11">
            <a:extLst>
              <a:ext uri="{FF2B5EF4-FFF2-40B4-BE49-F238E27FC236}">
                <a16:creationId xmlns:a16="http://schemas.microsoft.com/office/drawing/2014/main" id="{A5E2B3ED-9A49-40A7-B8A3-62595FE513F9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8" name="Полилиния: Фигура 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Образец заголовка</a:t>
            </a: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Полилиния: Фигура 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7" name="Полилиния: Фигура 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D9EBF8BB-A805-4DDB-B459-082F99815B95}"/>
              </a:ext>
            </a:extLst>
          </p:cNvPr>
          <p:cNvGrpSpPr/>
          <p:nvPr userDrawn="1"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9" name="Прямоугольник: Усеченный угол 18">
              <a:extLst>
                <a:ext uri="{FF2B5EF4-FFF2-40B4-BE49-F238E27FC236}">
                  <a16:creationId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3" name="Прямоугольник: Усеченный угол 2">
              <a:extLst>
                <a:ext uri="{FF2B5EF4-FFF2-40B4-BE49-F238E27FC236}">
                  <a16:creationId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35" name="Полилиния: Фигура 34">
            <a:extLst>
              <a:ext uri="{FF2B5EF4-FFF2-40B4-BE49-F238E27FC236}">
                <a16:creationId xmlns:a16="http://schemas.microsoft.com/office/drawing/2014/main" id="{62EEBF51-DCAD-4335-85E9-52801031A1BF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 rtlCol="0"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pPr rtl="0"/>
            <a:fld id="{C263D6C4-4840-40CC-AC84-17E24B3B7BDE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20" name="Рисунок 2">
            <a:extLst>
              <a:ext uri="{FF2B5EF4-FFF2-40B4-BE49-F238E27FC236}">
                <a16:creationId xmlns:a16="http://schemas.microsoft.com/office/drawing/2014/main" id="{30B3A574-7940-4E35-857E-5CA35A5910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110087" y="1444649"/>
            <a:ext cx="7548513" cy="4579079"/>
          </a:xfrm>
        </p:spPr>
        <p:txBody>
          <a:bodyPr rtlCol="0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1" name="Текст 3">
            <a:extLst>
              <a:ext uri="{FF2B5EF4-FFF2-40B4-BE49-F238E27FC236}">
                <a16:creationId xmlns:a16="http://schemas.microsoft.com/office/drawing/2014/main" id="{912B51EA-3E6F-4BF6-BE48-62128AF32B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3366" y="1444649"/>
            <a:ext cx="3365063" cy="4579079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406501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0" name="Полилиния: Фигура 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18" name="Полилиния: Фигура 17">
            <a:extLst>
              <a:ext uri="{FF2B5EF4-FFF2-40B4-BE49-F238E27FC236}">
                <a16:creationId xmlns:a16="http://schemas.microsoft.com/office/drawing/2014/main" id="{E37145E9-AC61-47D5-9288-8789940F81B6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12" name="Полилиния: фигура 11">
            <a:extLst>
              <a:ext uri="{FF2B5EF4-FFF2-40B4-BE49-F238E27FC236}">
                <a16:creationId xmlns:a16="http://schemas.microsoft.com/office/drawing/2014/main" id="{A5E2B3ED-9A49-40A7-B8A3-62595FE513F9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8" name="Полилиния: Фигура 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Образец заголовка</a:t>
            </a: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Полилиния: Фигура 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7" name="Полилиния: Фигура 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D9EBF8BB-A805-4DDB-B459-082F99815B95}"/>
              </a:ext>
            </a:extLst>
          </p:cNvPr>
          <p:cNvGrpSpPr/>
          <p:nvPr userDrawn="1"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9" name="Прямоугольник: Усеченный угол 18">
              <a:extLst>
                <a:ext uri="{FF2B5EF4-FFF2-40B4-BE49-F238E27FC236}">
                  <a16:creationId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3" name="Прямоугольник: Усеченный угол 2">
              <a:extLst>
                <a:ext uri="{FF2B5EF4-FFF2-40B4-BE49-F238E27FC236}">
                  <a16:creationId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35" name="Полилиния: Фигура 34">
            <a:extLst>
              <a:ext uri="{FF2B5EF4-FFF2-40B4-BE49-F238E27FC236}">
                <a16:creationId xmlns:a16="http://schemas.microsoft.com/office/drawing/2014/main" id="{62EEBF51-DCAD-4335-85E9-52801031A1BF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 rtlCol="0"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pPr rtl="0"/>
            <a:fld id="{C263D6C4-4840-40CC-AC84-17E24B3B7BDE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21" name="Текст 3">
            <a:extLst>
              <a:ext uri="{FF2B5EF4-FFF2-40B4-BE49-F238E27FC236}">
                <a16:creationId xmlns:a16="http://schemas.microsoft.com/office/drawing/2014/main" id="{912B51EA-3E6F-4BF6-BE48-62128AF32B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3366" y="1444649"/>
            <a:ext cx="3365063" cy="4579079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2" name="Объект 2">
            <a:extLst>
              <a:ext uri="{FF2B5EF4-FFF2-40B4-BE49-F238E27FC236}">
                <a16:creationId xmlns:a16="http://schemas.microsoft.com/office/drawing/2014/main" id="{A015C605-1D30-48BC-A0D6-3B11AF56C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4290" y="1444649"/>
            <a:ext cx="7694310" cy="4579079"/>
          </a:xfrm>
        </p:spPr>
        <p:txBody>
          <a:bodyPr rtlCol="0"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2129895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D4494CD2-CCDD-0248-96F8-741002C44255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9" name="Полилиния: фигура 9">
            <a:extLst>
              <a:ext uri="{FF2B5EF4-FFF2-40B4-BE49-F238E27FC236}">
                <a16:creationId xmlns:a16="http://schemas.microsoft.com/office/drawing/2014/main" id="{07077B00-C1EE-7241-B441-7814F92A7EDF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20" name="Полилиния: Фигура 17">
            <a:extLst>
              <a:ext uri="{FF2B5EF4-FFF2-40B4-BE49-F238E27FC236}">
                <a16:creationId xmlns:a16="http://schemas.microsoft.com/office/drawing/2014/main" id="{3A1AEBC4-637E-F64C-9192-69AC4BB26D0C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21" name="Полилиния: фигура 11">
            <a:extLst>
              <a:ext uri="{FF2B5EF4-FFF2-40B4-BE49-F238E27FC236}">
                <a16:creationId xmlns:a16="http://schemas.microsoft.com/office/drawing/2014/main" id="{669A7039-C54C-8E46-9A8B-DDB2547D989C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2" name="Полилиния: Фигура 7">
            <a:extLst>
              <a:ext uri="{FF2B5EF4-FFF2-40B4-BE49-F238E27FC236}">
                <a16:creationId xmlns:a16="http://schemas.microsoft.com/office/drawing/2014/main" id="{4F173B32-87BB-9A40-8C91-4C1EED2B7ABF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4AC87F4E-12B5-1B42-AFD2-4DB39B7645C9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25" name="Полилиния: Фигура 15">
              <a:extLst>
                <a:ext uri="{FF2B5EF4-FFF2-40B4-BE49-F238E27FC236}">
                  <a16:creationId xmlns:a16="http://schemas.microsoft.com/office/drawing/2014/main" id="{03DD8765-59DF-A045-ADB5-E39FAEE153A0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26" name="Полилиния: Фигура 16">
              <a:extLst>
                <a:ext uri="{FF2B5EF4-FFF2-40B4-BE49-F238E27FC236}">
                  <a16:creationId xmlns:a16="http://schemas.microsoft.com/office/drawing/2014/main" id="{B34B796C-A407-7B4D-B4F0-E58A44FE8DB4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30" name="Полилиния: Фигура 23">
            <a:extLst>
              <a:ext uri="{FF2B5EF4-FFF2-40B4-BE49-F238E27FC236}">
                <a16:creationId xmlns:a16="http://schemas.microsoft.com/office/drawing/2014/main" id="{CBE3FDC9-67CB-FA42-B127-A36BFF4678BB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1" name="Номер слайда 4">
            <a:extLst>
              <a:ext uri="{FF2B5EF4-FFF2-40B4-BE49-F238E27FC236}">
                <a16:creationId xmlns:a16="http://schemas.microsoft.com/office/drawing/2014/main" id="{1E902BFF-CA8F-D745-A819-A7BB38B30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 rtlCol="0"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pPr rtl="0"/>
            <a:fld id="{C263D6C4-4840-40CC-AC84-17E24B3B7BDE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6723047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асибо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6E739168-A5E8-443A-B392-7AD4CF8977A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5" name="Полилиния: Фигура 14">
            <a:extLst>
              <a:ext uri="{FF2B5EF4-FFF2-40B4-BE49-F238E27FC236}">
                <a16:creationId xmlns:a16="http://schemas.microsoft.com/office/drawing/2014/main" id="{41E10E1E-5268-4F03-BA64-07E19DE26739}"/>
              </a:ext>
            </a:extLst>
          </p:cNvPr>
          <p:cNvSpPr/>
          <p:nvPr/>
        </p:nvSpPr>
        <p:spPr>
          <a:xfrm flipH="1">
            <a:off x="-16297" y="0"/>
            <a:ext cx="12208298" cy="6858000"/>
          </a:xfrm>
          <a:custGeom>
            <a:avLst/>
            <a:gdLst>
              <a:gd name="connsiteX0" fmla="*/ 8574289 w 12208298"/>
              <a:gd name="connsiteY0" fmla="*/ 0 h 6858000"/>
              <a:gd name="connsiteX1" fmla="*/ 0 w 12208298"/>
              <a:gd name="connsiteY1" fmla="*/ 0 h 6858000"/>
              <a:gd name="connsiteX2" fmla="*/ 0 w 12208298"/>
              <a:gd name="connsiteY2" fmla="*/ 6858000 h 6858000"/>
              <a:gd name="connsiteX3" fmla="*/ 532109 w 12208298"/>
              <a:gd name="connsiteY3" fmla="*/ 6858000 h 6858000"/>
              <a:gd name="connsiteX4" fmla="*/ 11495317 w 12208298"/>
              <a:gd name="connsiteY4" fmla="*/ 6858000 h 6858000"/>
              <a:gd name="connsiteX5" fmla="*/ 12208298 w 12208298"/>
              <a:gd name="connsiteY5" fmla="*/ 6858000 h 6858000"/>
              <a:gd name="connsiteX6" fmla="*/ 12208298 w 12208298"/>
              <a:gd name="connsiteY6" fmla="*/ 3146781 h 6858000"/>
              <a:gd name="connsiteX7" fmla="*/ 10353284 w 12208298"/>
              <a:gd name="connsiteY7" fmla="*/ 1291767 h 6858000"/>
              <a:gd name="connsiteX8" fmla="*/ 9866056 w 12208298"/>
              <a:gd name="connsiteY8" fmla="*/ 129176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08298" h="6858000">
                <a:moveTo>
                  <a:pt x="8574289" y="0"/>
                </a:moveTo>
                <a:lnTo>
                  <a:pt x="0" y="0"/>
                </a:lnTo>
                <a:lnTo>
                  <a:pt x="0" y="6858000"/>
                </a:lnTo>
                <a:lnTo>
                  <a:pt x="532109" y="6858000"/>
                </a:lnTo>
                <a:lnTo>
                  <a:pt x="11495317" y="6858000"/>
                </a:lnTo>
                <a:lnTo>
                  <a:pt x="12208298" y="6858000"/>
                </a:lnTo>
                <a:lnTo>
                  <a:pt x="12208298" y="3146781"/>
                </a:lnTo>
                <a:lnTo>
                  <a:pt x="10353284" y="1291767"/>
                </a:lnTo>
                <a:lnTo>
                  <a:pt x="9866056" y="1291767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6" name="Полилиния: фигура 15">
            <a:extLst>
              <a:ext uri="{FF2B5EF4-FFF2-40B4-BE49-F238E27FC236}">
                <a16:creationId xmlns:a16="http://schemas.microsoft.com/office/drawing/2014/main" id="{B989C45D-BDFF-418F-BE79-03FF70015770}"/>
              </a:ext>
            </a:extLst>
          </p:cNvPr>
          <p:cNvSpPr/>
          <p:nvPr/>
        </p:nvSpPr>
        <p:spPr>
          <a:xfrm rot="5400000" flipH="1" flipV="1">
            <a:off x="2667000" y="-2667001"/>
            <a:ext cx="6858000" cy="12192002"/>
          </a:xfrm>
          <a:custGeom>
            <a:avLst/>
            <a:gdLst>
              <a:gd name="connsiteX0" fmla="*/ 6858000 w 6858000"/>
              <a:gd name="connsiteY0" fmla="*/ 3871658 h 12192002"/>
              <a:gd name="connsiteX1" fmla="*/ 6858000 w 6858000"/>
              <a:gd name="connsiteY1" fmla="*/ 12192002 h 12192002"/>
              <a:gd name="connsiteX2" fmla="*/ 5363029 w 6858000"/>
              <a:gd name="connsiteY2" fmla="*/ 12192002 h 12192002"/>
              <a:gd name="connsiteX3" fmla="*/ 5363029 w 6858000"/>
              <a:gd name="connsiteY3" fmla="*/ 12192000 h 12192002"/>
              <a:gd name="connsiteX4" fmla="*/ 0 w 6858000"/>
              <a:gd name="connsiteY4" fmla="*/ 12192000 h 12192002"/>
              <a:gd name="connsiteX5" fmla="*/ 0 w 6858000"/>
              <a:gd name="connsiteY5" fmla="*/ 0 h 12192002"/>
              <a:gd name="connsiteX6" fmla="*/ 3539398 w 6858000"/>
              <a:gd name="connsiteY6" fmla="*/ 0 h 12192002"/>
              <a:gd name="connsiteX7" fmla="*/ 5566229 w 6858000"/>
              <a:gd name="connsiteY7" fmla="*/ 2026831 h 12192002"/>
              <a:gd name="connsiteX8" fmla="*/ 5566229 w 6858000"/>
              <a:gd name="connsiteY8" fmla="*/ 2575538 h 12192002"/>
              <a:gd name="connsiteX9" fmla="*/ 6858000 w 6858000"/>
              <a:gd name="connsiteY9" fmla="*/ 3871657 h 12192002"/>
              <a:gd name="connsiteX10" fmla="*/ 5566229 w 6858000"/>
              <a:gd name="connsiteY10" fmla="*/ 3871657 h 12192002"/>
              <a:gd name="connsiteX11" fmla="*/ 5566229 w 6858000"/>
              <a:gd name="connsiteY11" fmla="*/ 3871658 h 12192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58000" h="12192002">
                <a:moveTo>
                  <a:pt x="6858000" y="3871658"/>
                </a:moveTo>
                <a:lnTo>
                  <a:pt x="6858000" y="12192002"/>
                </a:lnTo>
                <a:lnTo>
                  <a:pt x="5363029" y="12192002"/>
                </a:lnTo>
                <a:lnTo>
                  <a:pt x="5363029" y="12192000"/>
                </a:lnTo>
                <a:lnTo>
                  <a:pt x="0" y="12192000"/>
                </a:lnTo>
                <a:lnTo>
                  <a:pt x="0" y="0"/>
                </a:lnTo>
                <a:lnTo>
                  <a:pt x="3539398" y="0"/>
                </a:lnTo>
                <a:lnTo>
                  <a:pt x="5566229" y="2026831"/>
                </a:lnTo>
                <a:lnTo>
                  <a:pt x="5566229" y="2575538"/>
                </a:lnTo>
                <a:lnTo>
                  <a:pt x="6858000" y="3871657"/>
                </a:lnTo>
                <a:lnTo>
                  <a:pt x="5566229" y="3871657"/>
                </a:lnTo>
                <a:lnTo>
                  <a:pt x="5566229" y="3871658"/>
                </a:lnTo>
                <a:close/>
              </a:path>
            </a:pathLst>
          </a:custGeom>
          <a:pattFill prst="wdDnDiag">
            <a:fgClr>
              <a:schemeClr val="accent1"/>
            </a:fgClr>
            <a:bgClr>
              <a:schemeClr val="accent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0" name="Полилиния: Фигура 19">
            <a:extLst>
              <a:ext uri="{FF2B5EF4-FFF2-40B4-BE49-F238E27FC236}">
                <a16:creationId xmlns:a16="http://schemas.microsoft.com/office/drawing/2014/main" id="{0027A677-9ACB-4264-B148-4806678FB83F}"/>
              </a:ext>
            </a:extLst>
          </p:cNvPr>
          <p:cNvSpPr/>
          <p:nvPr/>
        </p:nvSpPr>
        <p:spPr>
          <a:xfrm rot="5400000" flipH="1" flipV="1">
            <a:off x="2667000" y="-2667001"/>
            <a:ext cx="6858000" cy="12192002"/>
          </a:xfrm>
          <a:custGeom>
            <a:avLst/>
            <a:gdLst>
              <a:gd name="connsiteX0" fmla="*/ 6858000 w 6858000"/>
              <a:gd name="connsiteY0" fmla="*/ 3871658 h 12192002"/>
              <a:gd name="connsiteX1" fmla="*/ 6858000 w 6858000"/>
              <a:gd name="connsiteY1" fmla="*/ 12192002 h 12192002"/>
              <a:gd name="connsiteX2" fmla="*/ 5363029 w 6858000"/>
              <a:gd name="connsiteY2" fmla="*/ 12192002 h 12192002"/>
              <a:gd name="connsiteX3" fmla="*/ 5363029 w 6858000"/>
              <a:gd name="connsiteY3" fmla="*/ 12192000 h 12192002"/>
              <a:gd name="connsiteX4" fmla="*/ 0 w 6858000"/>
              <a:gd name="connsiteY4" fmla="*/ 12192000 h 12192002"/>
              <a:gd name="connsiteX5" fmla="*/ 0 w 6858000"/>
              <a:gd name="connsiteY5" fmla="*/ 0 h 12192002"/>
              <a:gd name="connsiteX6" fmla="*/ 3539398 w 6858000"/>
              <a:gd name="connsiteY6" fmla="*/ 0 h 12192002"/>
              <a:gd name="connsiteX7" fmla="*/ 5566229 w 6858000"/>
              <a:gd name="connsiteY7" fmla="*/ 2026831 h 12192002"/>
              <a:gd name="connsiteX8" fmla="*/ 5566229 w 6858000"/>
              <a:gd name="connsiteY8" fmla="*/ 2575538 h 12192002"/>
              <a:gd name="connsiteX9" fmla="*/ 6858000 w 6858000"/>
              <a:gd name="connsiteY9" fmla="*/ 3871657 h 12192002"/>
              <a:gd name="connsiteX10" fmla="*/ 5566229 w 6858000"/>
              <a:gd name="connsiteY10" fmla="*/ 3871657 h 12192002"/>
              <a:gd name="connsiteX11" fmla="*/ 5566229 w 6858000"/>
              <a:gd name="connsiteY11" fmla="*/ 3871658 h 12192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58000" h="12192002">
                <a:moveTo>
                  <a:pt x="6858000" y="3871658"/>
                </a:moveTo>
                <a:lnTo>
                  <a:pt x="6858000" y="12192002"/>
                </a:lnTo>
                <a:lnTo>
                  <a:pt x="5363029" y="12192002"/>
                </a:lnTo>
                <a:lnTo>
                  <a:pt x="5363029" y="12192000"/>
                </a:lnTo>
                <a:lnTo>
                  <a:pt x="0" y="12192000"/>
                </a:lnTo>
                <a:lnTo>
                  <a:pt x="0" y="0"/>
                </a:lnTo>
                <a:lnTo>
                  <a:pt x="3539398" y="0"/>
                </a:lnTo>
                <a:lnTo>
                  <a:pt x="5566229" y="2026831"/>
                </a:lnTo>
                <a:lnTo>
                  <a:pt x="5566229" y="2575538"/>
                </a:lnTo>
                <a:lnTo>
                  <a:pt x="6858000" y="3871657"/>
                </a:lnTo>
                <a:lnTo>
                  <a:pt x="5566229" y="3871657"/>
                </a:lnTo>
                <a:lnTo>
                  <a:pt x="5566229" y="3871658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EA7FF9D7-8545-4547-AC77-A0421EEB9B99}"/>
              </a:ext>
            </a:extLst>
          </p:cNvPr>
          <p:cNvGrpSpPr/>
          <p:nvPr userDrawn="1"/>
        </p:nvGrpSpPr>
        <p:grpSpPr>
          <a:xfrm>
            <a:off x="0" y="0"/>
            <a:ext cx="6881966" cy="6858876"/>
            <a:chOff x="-5321" y="1096"/>
            <a:chExt cx="5924073" cy="5904197"/>
          </a:xfrm>
        </p:grpSpPr>
        <p:sp>
          <p:nvSpPr>
            <p:cNvPr id="17" name="Прямоугольный треугольник 16">
              <a:extLst>
                <a:ext uri="{FF2B5EF4-FFF2-40B4-BE49-F238E27FC236}">
                  <a16:creationId xmlns:a16="http://schemas.microsoft.com/office/drawing/2014/main" id="{8DCD5806-2A2F-4ABF-8057-245681C498E6}"/>
                </a:ext>
              </a:extLst>
            </p:cNvPr>
            <p:cNvSpPr/>
            <p:nvPr userDrawn="1"/>
          </p:nvSpPr>
          <p:spPr>
            <a:xfrm rot="16200000" flipH="1" flipV="1">
              <a:off x="4618" y="-8842"/>
              <a:ext cx="5904196" cy="5924073"/>
            </a:xfrm>
            <a:prstGeom prst="rtTriangl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8" name="Прямоугольный треугольник 17">
              <a:extLst>
                <a:ext uri="{FF2B5EF4-FFF2-40B4-BE49-F238E27FC236}">
                  <a16:creationId xmlns:a16="http://schemas.microsoft.com/office/drawing/2014/main" id="{3A93038F-E9E4-4FFD-B3DF-28DB7C2C1490}"/>
                </a:ext>
              </a:extLst>
            </p:cNvPr>
            <p:cNvSpPr/>
            <p:nvPr userDrawn="1"/>
          </p:nvSpPr>
          <p:spPr>
            <a:xfrm rot="16200000" flipH="1" flipV="1">
              <a:off x="3941" y="-8164"/>
              <a:ext cx="5501471" cy="5519993"/>
            </a:xfrm>
            <a:prstGeom prst="rtTriangle">
              <a:avLst/>
            </a:prstGeom>
            <a:pattFill prst="dkHorz">
              <a:fgClr>
                <a:schemeClr val="accent1"/>
              </a:fgClr>
              <a:bgClr>
                <a:schemeClr val="accent2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9" name="Прямоугольный треугольник 18">
              <a:extLst>
                <a:ext uri="{FF2B5EF4-FFF2-40B4-BE49-F238E27FC236}">
                  <a16:creationId xmlns:a16="http://schemas.microsoft.com/office/drawing/2014/main" id="{5DEA1E02-BBD0-4AE3-AF22-433B90272178}"/>
                </a:ext>
              </a:extLst>
            </p:cNvPr>
            <p:cNvSpPr/>
            <p:nvPr userDrawn="1"/>
          </p:nvSpPr>
          <p:spPr>
            <a:xfrm rot="16200000" flipH="1" flipV="1">
              <a:off x="3131" y="-7355"/>
              <a:ext cx="5019818" cy="5036720"/>
            </a:xfrm>
            <a:prstGeom prst="rtTriangle">
              <a:avLst/>
            </a:prstGeom>
            <a:solidFill>
              <a:schemeClr val="accent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597736-C478-4C26-9BAF-205FE31E977C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5217242" y="2807208"/>
            <a:ext cx="4945598" cy="1243584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5400" b="1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0"/>
            <a:r>
              <a:rPr lang="ru-RU" noProof="0"/>
              <a:t>Спасибо!</a:t>
            </a:r>
          </a:p>
        </p:txBody>
      </p:sp>
    </p:spTree>
    <p:extLst>
      <p:ext uri="{BB962C8B-B14F-4D97-AF65-F5344CB8AC3E}">
        <p14:creationId xmlns:p14="http://schemas.microsoft.com/office/powerpoint/2010/main" val="22363861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асибо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6E739168-A5E8-443A-B392-7AD4CF8977A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5" name="Полилиния: Фигура 14">
            <a:extLst>
              <a:ext uri="{FF2B5EF4-FFF2-40B4-BE49-F238E27FC236}">
                <a16:creationId xmlns:a16="http://schemas.microsoft.com/office/drawing/2014/main" id="{41E10E1E-5268-4F03-BA64-07E19DE26739}"/>
              </a:ext>
            </a:extLst>
          </p:cNvPr>
          <p:cNvSpPr/>
          <p:nvPr/>
        </p:nvSpPr>
        <p:spPr>
          <a:xfrm flipH="1">
            <a:off x="-16297" y="0"/>
            <a:ext cx="12208298" cy="6858000"/>
          </a:xfrm>
          <a:custGeom>
            <a:avLst/>
            <a:gdLst>
              <a:gd name="connsiteX0" fmla="*/ 8574289 w 12208298"/>
              <a:gd name="connsiteY0" fmla="*/ 0 h 6858000"/>
              <a:gd name="connsiteX1" fmla="*/ 0 w 12208298"/>
              <a:gd name="connsiteY1" fmla="*/ 0 h 6858000"/>
              <a:gd name="connsiteX2" fmla="*/ 0 w 12208298"/>
              <a:gd name="connsiteY2" fmla="*/ 6858000 h 6858000"/>
              <a:gd name="connsiteX3" fmla="*/ 532109 w 12208298"/>
              <a:gd name="connsiteY3" fmla="*/ 6858000 h 6858000"/>
              <a:gd name="connsiteX4" fmla="*/ 11495317 w 12208298"/>
              <a:gd name="connsiteY4" fmla="*/ 6858000 h 6858000"/>
              <a:gd name="connsiteX5" fmla="*/ 12208298 w 12208298"/>
              <a:gd name="connsiteY5" fmla="*/ 6858000 h 6858000"/>
              <a:gd name="connsiteX6" fmla="*/ 12208298 w 12208298"/>
              <a:gd name="connsiteY6" fmla="*/ 3146781 h 6858000"/>
              <a:gd name="connsiteX7" fmla="*/ 10353284 w 12208298"/>
              <a:gd name="connsiteY7" fmla="*/ 1291767 h 6858000"/>
              <a:gd name="connsiteX8" fmla="*/ 9866056 w 12208298"/>
              <a:gd name="connsiteY8" fmla="*/ 129176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08298" h="6858000">
                <a:moveTo>
                  <a:pt x="8574289" y="0"/>
                </a:moveTo>
                <a:lnTo>
                  <a:pt x="0" y="0"/>
                </a:lnTo>
                <a:lnTo>
                  <a:pt x="0" y="6858000"/>
                </a:lnTo>
                <a:lnTo>
                  <a:pt x="532109" y="6858000"/>
                </a:lnTo>
                <a:lnTo>
                  <a:pt x="11495317" y="6858000"/>
                </a:lnTo>
                <a:lnTo>
                  <a:pt x="12208298" y="6858000"/>
                </a:lnTo>
                <a:lnTo>
                  <a:pt x="12208298" y="3146781"/>
                </a:lnTo>
                <a:lnTo>
                  <a:pt x="10353284" y="1291767"/>
                </a:lnTo>
                <a:lnTo>
                  <a:pt x="9866056" y="1291767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6" name="Полилиния: фигура 15">
            <a:extLst>
              <a:ext uri="{FF2B5EF4-FFF2-40B4-BE49-F238E27FC236}">
                <a16:creationId xmlns:a16="http://schemas.microsoft.com/office/drawing/2014/main" id="{B989C45D-BDFF-418F-BE79-03FF70015770}"/>
              </a:ext>
            </a:extLst>
          </p:cNvPr>
          <p:cNvSpPr/>
          <p:nvPr/>
        </p:nvSpPr>
        <p:spPr>
          <a:xfrm rot="5400000" flipH="1" flipV="1">
            <a:off x="2667000" y="-2667001"/>
            <a:ext cx="6858000" cy="12192002"/>
          </a:xfrm>
          <a:custGeom>
            <a:avLst/>
            <a:gdLst>
              <a:gd name="connsiteX0" fmla="*/ 6858000 w 6858000"/>
              <a:gd name="connsiteY0" fmla="*/ 3871658 h 12192002"/>
              <a:gd name="connsiteX1" fmla="*/ 6858000 w 6858000"/>
              <a:gd name="connsiteY1" fmla="*/ 12192002 h 12192002"/>
              <a:gd name="connsiteX2" fmla="*/ 5363029 w 6858000"/>
              <a:gd name="connsiteY2" fmla="*/ 12192002 h 12192002"/>
              <a:gd name="connsiteX3" fmla="*/ 5363029 w 6858000"/>
              <a:gd name="connsiteY3" fmla="*/ 12192000 h 12192002"/>
              <a:gd name="connsiteX4" fmla="*/ 0 w 6858000"/>
              <a:gd name="connsiteY4" fmla="*/ 12192000 h 12192002"/>
              <a:gd name="connsiteX5" fmla="*/ 0 w 6858000"/>
              <a:gd name="connsiteY5" fmla="*/ 0 h 12192002"/>
              <a:gd name="connsiteX6" fmla="*/ 3539398 w 6858000"/>
              <a:gd name="connsiteY6" fmla="*/ 0 h 12192002"/>
              <a:gd name="connsiteX7" fmla="*/ 5566229 w 6858000"/>
              <a:gd name="connsiteY7" fmla="*/ 2026831 h 12192002"/>
              <a:gd name="connsiteX8" fmla="*/ 5566229 w 6858000"/>
              <a:gd name="connsiteY8" fmla="*/ 2575538 h 12192002"/>
              <a:gd name="connsiteX9" fmla="*/ 6858000 w 6858000"/>
              <a:gd name="connsiteY9" fmla="*/ 3871657 h 12192002"/>
              <a:gd name="connsiteX10" fmla="*/ 5566229 w 6858000"/>
              <a:gd name="connsiteY10" fmla="*/ 3871657 h 12192002"/>
              <a:gd name="connsiteX11" fmla="*/ 5566229 w 6858000"/>
              <a:gd name="connsiteY11" fmla="*/ 3871658 h 12192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58000" h="12192002">
                <a:moveTo>
                  <a:pt x="6858000" y="3871658"/>
                </a:moveTo>
                <a:lnTo>
                  <a:pt x="6858000" y="12192002"/>
                </a:lnTo>
                <a:lnTo>
                  <a:pt x="5363029" y="12192002"/>
                </a:lnTo>
                <a:lnTo>
                  <a:pt x="5363029" y="12192000"/>
                </a:lnTo>
                <a:lnTo>
                  <a:pt x="0" y="12192000"/>
                </a:lnTo>
                <a:lnTo>
                  <a:pt x="0" y="0"/>
                </a:lnTo>
                <a:lnTo>
                  <a:pt x="3539398" y="0"/>
                </a:lnTo>
                <a:lnTo>
                  <a:pt x="5566229" y="2026831"/>
                </a:lnTo>
                <a:lnTo>
                  <a:pt x="5566229" y="2575538"/>
                </a:lnTo>
                <a:lnTo>
                  <a:pt x="6858000" y="3871657"/>
                </a:lnTo>
                <a:lnTo>
                  <a:pt x="5566229" y="3871657"/>
                </a:lnTo>
                <a:lnTo>
                  <a:pt x="5566229" y="3871658"/>
                </a:lnTo>
                <a:close/>
              </a:path>
            </a:pathLst>
          </a:custGeom>
          <a:pattFill prst="wdDnDiag">
            <a:fgClr>
              <a:schemeClr val="accent1"/>
            </a:fgClr>
            <a:bgClr>
              <a:schemeClr val="accent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0" name="Полилиния: Фигура 19">
            <a:extLst>
              <a:ext uri="{FF2B5EF4-FFF2-40B4-BE49-F238E27FC236}">
                <a16:creationId xmlns:a16="http://schemas.microsoft.com/office/drawing/2014/main" id="{0027A677-9ACB-4264-B148-4806678FB83F}"/>
              </a:ext>
            </a:extLst>
          </p:cNvPr>
          <p:cNvSpPr/>
          <p:nvPr/>
        </p:nvSpPr>
        <p:spPr>
          <a:xfrm rot="5400000" flipH="1" flipV="1">
            <a:off x="2667000" y="-2667001"/>
            <a:ext cx="6858000" cy="12192002"/>
          </a:xfrm>
          <a:custGeom>
            <a:avLst/>
            <a:gdLst>
              <a:gd name="connsiteX0" fmla="*/ 6858000 w 6858000"/>
              <a:gd name="connsiteY0" fmla="*/ 3871658 h 12192002"/>
              <a:gd name="connsiteX1" fmla="*/ 6858000 w 6858000"/>
              <a:gd name="connsiteY1" fmla="*/ 12192002 h 12192002"/>
              <a:gd name="connsiteX2" fmla="*/ 5363029 w 6858000"/>
              <a:gd name="connsiteY2" fmla="*/ 12192002 h 12192002"/>
              <a:gd name="connsiteX3" fmla="*/ 5363029 w 6858000"/>
              <a:gd name="connsiteY3" fmla="*/ 12192000 h 12192002"/>
              <a:gd name="connsiteX4" fmla="*/ 0 w 6858000"/>
              <a:gd name="connsiteY4" fmla="*/ 12192000 h 12192002"/>
              <a:gd name="connsiteX5" fmla="*/ 0 w 6858000"/>
              <a:gd name="connsiteY5" fmla="*/ 0 h 12192002"/>
              <a:gd name="connsiteX6" fmla="*/ 3539398 w 6858000"/>
              <a:gd name="connsiteY6" fmla="*/ 0 h 12192002"/>
              <a:gd name="connsiteX7" fmla="*/ 5566229 w 6858000"/>
              <a:gd name="connsiteY7" fmla="*/ 2026831 h 12192002"/>
              <a:gd name="connsiteX8" fmla="*/ 5566229 w 6858000"/>
              <a:gd name="connsiteY8" fmla="*/ 2575538 h 12192002"/>
              <a:gd name="connsiteX9" fmla="*/ 6858000 w 6858000"/>
              <a:gd name="connsiteY9" fmla="*/ 3871657 h 12192002"/>
              <a:gd name="connsiteX10" fmla="*/ 5566229 w 6858000"/>
              <a:gd name="connsiteY10" fmla="*/ 3871657 h 12192002"/>
              <a:gd name="connsiteX11" fmla="*/ 5566229 w 6858000"/>
              <a:gd name="connsiteY11" fmla="*/ 3871658 h 12192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58000" h="12192002">
                <a:moveTo>
                  <a:pt x="6858000" y="3871658"/>
                </a:moveTo>
                <a:lnTo>
                  <a:pt x="6858000" y="12192002"/>
                </a:lnTo>
                <a:lnTo>
                  <a:pt x="5363029" y="12192002"/>
                </a:lnTo>
                <a:lnTo>
                  <a:pt x="5363029" y="12192000"/>
                </a:lnTo>
                <a:lnTo>
                  <a:pt x="0" y="12192000"/>
                </a:lnTo>
                <a:lnTo>
                  <a:pt x="0" y="0"/>
                </a:lnTo>
                <a:lnTo>
                  <a:pt x="3539398" y="0"/>
                </a:lnTo>
                <a:lnTo>
                  <a:pt x="5566229" y="2026831"/>
                </a:lnTo>
                <a:lnTo>
                  <a:pt x="5566229" y="2575538"/>
                </a:lnTo>
                <a:lnTo>
                  <a:pt x="6858000" y="3871657"/>
                </a:lnTo>
                <a:lnTo>
                  <a:pt x="5566229" y="3871657"/>
                </a:lnTo>
                <a:lnTo>
                  <a:pt x="5566229" y="3871658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597736-C478-4C26-9BAF-205FE31E977C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6360242" y="3429000"/>
            <a:ext cx="4945598" cy="1243584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5400" b="1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0"/>
            <a:r>
              <a:rPr lang="ru-RU" noProof="0"/>
              <a:t>Спасибо!</a:t>
            </a:r>
          </a:p>
        </p:txBody>
      </p:sp>
      <p:sp>
        <p:nvSpPr>
          <p:cNvPr id="35" name="Полилиния: Фигура 34">
            <a:extLst>
              <a:ext uri="{FF2B5EF4-FFF2-40B4-BE49-F238E27FC236}">
                <a16:creationId xmlns:a16="http://schemas.microsoft.com/office/drawing/2014/main" id="{C024DCDB-C6BF-455E-AAB8-EAF9DAB302A1}"/>
              </a:ext>
            </a:extLst>
          </p:cNvPr>
          <p:cNvSpPr/>
          <p:nvPr userDrawn="1"/>
        </p:nvSpPr>
        <p:spPr>
          <a:xfrm rot="13500000">
            <a:off x="-729899" y="-1215856"/>
            <a:ext cx="6043521" cy="8427077"/>
          </a:xfrm>
          <a:custGeom>
            <a:avLst/>
            <a:gdLst>
              <a:gd name="connsiteX0" fmla="*/ 6043521 w 6043521"/>
              <a:gd name="connsiteY0" fmla="*/ 4267535 h 8427077"/>
              <a:gd name="connsiteX1" fmla="*/ 1883979 w 6043521"/>
              <a:gd name="connsiteY1" fmla="*/ 8427077 h 8427077"/>
              <a:gd name="connsiteX2" fmla="*/ 0 w 6043521"/>
              <a:gd name="connsiteY2" fmla="*/ 8427077 h 8427077"/>
              <a:gd name="connsiteX3" fmla="*/ 0 w 6043521"/>
              <a:gd name="connsiteY3" fmla="*/ 1775986 h 8427077"/>
              <a:gd name="connsiteX4" fmla="*/ 1775985 w 6043521"/>
              <a:gd name="connsiteY4" fmla="*/ 0 h 8427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3521" h="8427077">
                <a:moveTo>
                  <a:pt x="6043521" y="4267535"/>
                </a:moveTo>
                <a:lnTo>
                  <a:pt x="1883979" y="8427077"/>
                </a:lnTo>
                <a:lnTo>
                  <a:pt x="0" y="8427077"/>
                </a:lnTo>
                <a:lnTo>
                  <a:pt x="0" y="1775986"/>
                </a:lnTo>
                <a:lnTo>
                  <a:pt x="1775985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32" name="Полилиния: Фигура 31">
            <a:extLst>
              <a:ext uri="{FF2B5EF4-FFF2-40B4-BE49-F238E27FC236}">
                <a16:creationId xmlns:a16="http://schemas.microsoft.com/office/drawing/2014/main" id="{26AFB47A-5D51-4F9C-B01B-977CE5E3C093}"/>
              </a:ext>
            </a:extLst>
          </p:cNvPr>
          <p:cNvSpPr/>
          <p:nvPr userDrawn="1"/>
        </p:nvSpPr>
        <p:spPr>
          <a:xfrm rot="13500000">
            <a:off x="-1145231" y="-2123853"/>
            <a:ext cx="6043521" cy="9008880"/>
          </a:xfrm>
          <a:custGeom>
            <a:avLst/>
            <a:gdLst>
              <a:gd name="connsiteX0" fmla="*/ 6043521 w 6043521"/>
              <a:gd name="connsiteY0" fmla="*/ 4849338 h 9008880"/>
              <a:gd name="connsiteX1" fmla="*/ 1883979 w 6043521"/>
              <a:gd name="connsiteY1" fmla="*/ 9008880 h 9008880"/>
              <a:gd name="connsiteX2" fmla="*/ 0 w 6043521"/>
              <a:gd name="connsiteY2" fmla="*/ 9008880 h 9008880"/>
              <a:gd name="connsiteX3" fmla="*/ 0 w 6043521"/>
              <a:gd name="connsiteY3" fmla="*/ 1194182 h 9008880"/>
              <a:gd name="connsiteX4" fmla="*/ 1194182 w 6043521"/>
              <a:gd name="connsiteY4" fmla="*/ 0 h 9008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3521" h="9008880">
                <a:moveTo>
                  <a:pt x="6043521" y="4849338"/>
                </a:moveTo>
                <a:lnTo>
                  <a:pt x="1883979" y="9008880"/>
                </a:lnTo>
                <a:lnTo>
                  <a:pt x="0" y="9008880"/>
                </a:lnTo>
                <a:lnTo>
                  <a:pt x="0" y="1194182"/>
                </a:lnTo>
                <a:lnTo>
                  <a:pt x="1194182" y="0"/>
                </a:lnTo>
                <a:close/>
              </a:path>
            </a:pathLst>
          </a:custGeom>
          <a:pattFill prst="wdDnDiag">
            <a:fgClr>
              <a:schemeClr val="accent1">
                <a:lumMod val="60000"/>
                <a:lumOff val="40000"/>
              </a:schemeClr>
            </a:fgClr>
            <a:bgClr>
              <a:schemeClr val="accent2">
                <a:lumMod val="50000"/>
              </a:schemeClr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30" name="Полилиния: Фигура 29">
            <a:extLst>
              <a:ext uri="{FF2B5EF4-FFF2-40B4-BE49-F238E27FC236}">
                <a16:creationId xmlns:a16="http://schemas.microsoft.com/office/drawing/2014/main" id="{6997A4FF-7390-4173-8ACD-6CF7145AACEC}"/>
              </a:ext>
            </a:extLst>
          </p:cNvPr>
          <p:cNvSpPr/>
          <p:nvPr userDrawn="1"/>
        </p:nvSpPr>
        <p:spPr>
          <a:xfrm rot="18900000" flipH="1">
            <a:off x="-2681153" y="-465959"/>
            <a:ext cx="8639119" cy="5739762"/>
          </a:xfrm>
          <a:custGeom>
            <a:avLst/>
            <a:gdLst>
              <a:gd name="connsiteX0" fmla="*/ 3789781 w 8639119"/>
              <a:gd name="connsiteY0" fmla="*/ 0 h 5739762"/>
              <a:gd name="connsiteX1" fmla="*/ 0 w 8639119"/>
              <a:gd name="connsiteY1" fmla="*/ 3789782 h 5739762"/>
              <a:gd name="connsiteX2" fmla="*/ 0 w 8639119"/>
              <a:gd name="connsiteY2" fmla="*/ 5739761 h 5739762"/>
              <a:gd name="connsiteX3" fmla="*/ 7748695 w 8639119"/>
              <a:gd name="connsiteY3" fmla="*/ 5739762 h 5739762"/>
              <a:gd name="connsiteX4" fmla="*/ 8639119 w 8639119"/>
              <a:gd name="connsiteY4" fmla="*/ 4849338 h 5739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39119" h="5739762">
                <a:moveTo>
                  <a:pt x="3789781" y="0"/>
                </a:moveTo>
                <a:lnTo>
                  <a:pt x="0" y="3789782"/>
                </a:lnTo>
                <a:lnTo>
                  <a:pt x="0" y="5739761"/>
                </a:lnTo>
                <a:lnTo>
                  <a:pt x="7748695" y="5739762"/>
                </a:lnTo>
                <a:lnTo>
                  <a:pt x="8639119" y="4849338"/>
                </a:lnTo>
                <a:close/>
              </a:path>
            </a:pathLst>
          </a:custGeom>
          <a:solidFill>
            <a:schemeClr val="accent1">
              <a:lumMod val="50000"/>
              <a:alpha val="5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2185180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356100"/>
          </a:xfrm>
          <a:custGeom>
            <a:avLst/>
            <a:gdLst>
              <a:gd name="connsiteX0" fmla="*/ 0 w 12192000"/>
              <a:gd name="connsiteY0" fmla="*/ 0 h 4356100"/>
              <a:gd name="connsiteX1" fmla="*/ 12192000 w 12192000"/>
              <a:gd name="connsiteY1" fmla="*/ 0 h 4356100"/>
              <a:gd name="connsiteX2" fmla="*/ 12192000 w 12192000"/>
              <a:gd name="connsiteY2" fmla="*/ 4356100 h 4356100"/>
              <a:gd name="connsiteX3" fmla="*/ 0 w 12192000"/>
              <a:gd name="connsiteY3" fmla="*/ 4356100 h 435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356100">
                <a:moveTo>
                  <a:pt x="0" y="0"/>
                </a:moveTo>
                <a:lnTo>
                  <a:pt x="12192000" y="0"/>
                </a:lnTo>
                <a:lnTo>
                  <a:pt x="12192000" y="4356100"/>
                </a:lnTo>
                <a:lnTo>
                  <a:pt x="0" y="43561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1131888" y="1219200"/>
            <a:ext cx="5384800" cy="3136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289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2838D16-809E-4EB1-8C0C-0E63D813911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C43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8" name="Полилиния: Фигура 7">
            <a:extLst>
              <a:ext uri="{FF2B5EF4-FFF2-40B4-BE49-F238E27FC236}">
                <a16:creationId xmlns:a16="http://schemas.microsoft.com/office/drawing/2014/main" id="{01FEB333-94B4-4E53-9019-D584810903BB}"/>
              </a:ext>
            </a:extLst>
          </p:cNvPr>
          <p:cNvSpPr/>
          <p:nvPr userDrawn="1"/>
        </p:nvSpPr>
        <p:spPr>
          <a:xfrm>
            <a:off x="0" y="0"/>
            <a:ext cx="12192000" cy="6862745"/>
          </a:xfrm>
          <a:custGeom>
            <a:avLst/>
            <a:gdLst>
              <a:gd name="connsiteX0" fmla="*/ 0 w 12192000"/>
              <a:gd name="connsiteY0" fmla="*/ 0 h 6849743"/>
              <a:gd name="connsiteX1" fmla="*/ 7554712 w 12192000"/>
              <a:gd name="connsiteY1" fmla="*/ 0 h 6849743"/>
              <a:gd name="connsiteX2" fmla="*/ 10266645 w 12192000"/>
              <a:gd name="connsiteY2" fmla="*/ 2711934 h 6849743"/>
              <a:gd name="connsiteX3" fmla="*/ 11289529 w 12192000"/>
              <a:gd name="connsiteY3" fmla="*/ 2711934 h 6849743"/>
              <a:gd name="connsiteX4" fmla="*/ 12191999 w 12192000"/>
              <a:gd name="connsiteY4" fmla="*/ 3614404 h 6849743"/>
              <a:gd name="connsiteX5" fmla="*/ 12192000 w 12192000"/>
              <a:gd name="connsiteY5" fmla="*/ 6849743 h 6849743"/>
              <a:gd name="connsiteX6" fmla="*/ 0 w 12192000"/>
              <a:gd name="connsiteY6" fmla="*/ 6849743 h 6849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849743">
                <a:moveTo>
                  <a:pt x="0" y="0"/>
                </a:moveTo>
                <a:lnTo>
                  <a:pt x="7554712" y="0"/>
                </a:lnTo>
                <a:lnTo>
                  <a:pt x="10266645" y="2711934"/>
                </a:lnTo>
                <a:lnTo>
                  <a:pt x="11289529" y="2711934"/>
                </a:lnTo>
                <a:lnTo>
                  <a:pt x="12191999" y="3614404"/>
                </a:lnTo>
                <a:lnTo>
                  <a:pt x="12192000" y="6849743"/>
                </a:lnTo>
                <a:lnTo>
                  <a:pt x="0" y="6849743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9" name="Полилиния: Фигура 8">
            <a:extLst>
              <a:ext uri="{FF2B5EF4-FFF2-40B4-BE49-F238E27FC236}">
                <a16:creationId xmlns:a16="http://schemas.microsoft.com/office/drawing/2014/main" id="{A59B9489-0CD9-4DB7-AC82-6E7867F91403}"/>
              </a:ext>
            </a:extLst>
          </p:cNvPr>
          <p:cNvSpPr/>
          <p:nvPr userDrawn="1"/>
        </p:nvSpPr>
        <p:spPr>
          <a:xfrm rot="16200000" flipV="1">
            <a:off x="2626805" y="-2626805"/>
            <a:ext cx="6862743" cy="12116353"/>
          </a:xfrm>
          <a:custGeom>
            <a:avLst/>
            <a:gdLst>
              <a:gd name="connsiteX0" fmla="*/ 6853871 w 6853871"/>
              <a:gd name="connsiteY0" fmla="*/ 12116353 h 12116353"/>
              <a:gd name="connsiteX1" fmla="*/ 6853871 w 6853871"/>
              <a:gd name="connsiteY1" fmla="*/ 8014954 h 12116353"/>
              <a:gd name="connsiteX2" fmla="*/ 4141930 w 6853871"/>
              <a:gd name="connsiteY2" fmla="*/ 8014954 h 12116353"/>
              <a:gd name="connsiteX3" fmla="*/ 4141930 w 6853871"/>
              <a:gd name="connsiteY3" fmla="*/ 8014952 h 12116353"/>
              <a:gd name="connsiteX4" fmla="*/ 6853871 w 6853871"/>
              <a:gd name="connsiteY4" fmla="*/ 8014952 h 12116353"/>
              <a:gd name="connsiteX5" fmla="*/ 4141930 w 6853871"/>
              <a:gd name="connsiteY5" fmla="*/ 5293882 h 12116353"/>
              <a:gd name="connsiteX6" fmla="*/ 4141930 w 6853871"/>
              <a:gd name="connsiteY6" fmla="*/ 4141928 h 12116353"/>
              <a:gd name="connsiteX7" fmla="*/ 0 w 6853871"/>
              <a:gd name="connsiteY7" fmla="*/ 0 h 12116353"/>
              <a:gd name="connsiteX8" fmla="*/ 0 w 6853871"/>
              <a:gd name="connsiteY8" fmla="*/ 12116353 h 12116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53871" h="12116353">
                <a:moveTo>
                  <a:pt x="6853871" y="12116353"/>
                </a:moveTo>
                <a:lnTo>
                  <a:pt x="6853871" y="8014954"/>
                </a:lnTo>
                <a:lnTo>
                  <a:pt x="4141930" y="8014954"/>
                </a:lnTo>
                <a:lnTo>
                  <a:pt x="4141930" y="8014952"/>
                </a:lnTo>
                <a:lnTo>
                  <a:pt x="6853871" y="8014952"/>
                </a:lnTo>
                <a:lnTo>
                  <a:pt x="4141930" y="5293882"/>
                </a:lnTo>
                <a:lnTo>
                  <a:pt x="4141930" y="4141928"/>
                </a:lnTo>
                <a:lnTo>
                  <a:pt x="0" y="0"/>
                </a:lnTo>
                <a:lnTo>
                  <a:pt x="0" y="12116353"/>
                </a:lnTo>
                <a:close/>
              </a:path>
            </a:pathLst>
          </a:custGeom>
          <a:pattFill prst="wdDnDiag">
            <a:fgClr>
              <a:schemeClr val="accent1"/>
            </a:fgClr>
            <a:bgClr>
              <a:schemeClr val="accent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0" name="Прямоугольный треугольник 9">
            <a:extLst>
              <a:ext uri="{FF2B5EF4-FFF2-40B4-BE49-F238E27FC236}">
                <a16:creationId xmlns:a16="http://schemas.microsoft.com/office/drawing/2014/main" id="{A55D1C76-C591-4FA5-9780-87AB6B37C0FA}"/>
              </a:ext>
            </a:extLst>
          </p:cNvPr>
          <p:cNvSpPr/>
          <p:nvPr userDrawn="1"/>
        </p:nvSpPr>
        <p:spPr>
          <a:xfrm rot="5400000" flipV="1">
            <a:off x="5851010" y="-10649"/>
            <a:ext cx="6326154" cy="6347453"/>
          </a:xfrm>
          <a:prstGeom prst="rtTriangl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1" name="Полилиния: Фигура 10">
            <a:extLst>
              <a:ext uri="{FF2B5EF4-FFF2-40B4-BE49-F238E27FC236}">
                <a16:creationId xmlns:a16="http://schemas.microsoft.com/office/drawing/2014/main" id="{A7DC1D12-670F-4235-8791-FA8C2B330871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2" name="Полилиния: Фигура 11">
            <a:extLst>
              <a:ext uri="{FF2B5EF4-FFF2-40B4-BE49-F238E27FC236}">
                <a16:creationId xmlns:a16="http://schemas.microsoft.com/office/drawing/2014/main" id="{859569CF-FDAC-47C4-A0F5-296F7117C398}"/>
              </a:ext>
            </a:extLst>
          </p:cNvPr>
          <p:cNvSpPr/>
          <p:nvPr userDrawn="1"/>
        </p:nvSpPr>
        <p:spPr>
          <a:xfrm rot="2700000">
            <a:off x="9668984" y="1404392"/>
            <a:ext cx="4406148" cy="5299239"/>
          </a:xfrm>
          <a:custGeom>
            <a:avLst/>
            <a:gdLst>
              <a:gd name="connsiteX0" fmla="*/ 0 w 4406148"/>
              <a:gd name="connsiteY0" fmla="*/ 0 h 5299239"/>
              <a:gd name="connsiteX1" fmla="*/ 4406148 w 4406148"/>
              <a:gd name="connsiteY1" fmla="*/ 4406147 h 5299239"/>
              <a:gd name="connsiteX2" fmla="*/ 3513056 w 4406148"/>
              <a:gd name="connsiteY2" fmla="*/ 5299239 h 5299239"/>
              <a:gd name="connsiteX3" fmla="*/ 1 w 4406148"/>
              <a:gd name="connsiteY3" fmla="*/ 5299239 h 5299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06148" h="5299239">
                <a:moveTo>
                  <a:pt x="0" y="0"/>
                </a:moveTo>
                <a:lnTo>
                  <a:pt x="4406148" y="4406147"/>
                </a:lnTo>
                <a:lnTo>
                  <a:pt x="3513056" y="5299239"/>
                </a:lnTo>
                <a:lnTo>
                  <a:pt x="1" y="529923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13" name="Полилиния: Фигура 12">
            <a:extLst>
              <a:ext uri="{FF2B5EF4-FFF2-40B4-BE49-F238E27FC236}">
                <a16:creationId xmlns:a16="http://schemas.microsoft.com/office/drawing/2014/main" id="{D68D0C72-2B2C-4C85-A091-157853C71784}"/>
              </a:ext>
            </a:extLst>
          </p:cNvPr>
          <p:cNvSpPr/>
          <p:nvPr userDrawn="1"/>
        </p:nvSpPr>
        <p:spPr>
          <a:xfrm rot="8100000" flipH="1">
            <a:off x="9583575" y="1088097"/>
            <a:ext cx="5072180" cy="4843502"/>
          </a:xfrm>
          <a:custGeom>
            <a:avLst/>
            <a:gdLst>
              <a:gd name="connsiteX0" fmla="*/ 5072180 w 5072180"/>
              <a:gd name="connsiteY0" fmla="*/ 4843501 h 4843502"/>
              <a:gd name="connsiteX1" fmla="*/ 228679 w 5072180"/>
              <a:gd name="connsiteY1" fmla="*/ 0 h 4843502"/>
              <a:gd name="connsiteX2" fmla="*/ 1 w 5072180"/>
              <a:gd name="connsiteY2" fmla="*/ 228678 h 4843502"/>
              <a:gd name="connsiteX3" fmla="*/ 0 w 5072180"/>
              <a:gd name="connsiteY3" fmla="*/ 4843502 h 4843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72180" h="4843502">
                <a:moveTo>
                  <a:pt x="5072180" y="4843501"/>
                </a:moveTo>
                <a:lnTo>
                  <a:pt x="228679" y="0"/>
                </a:lnTo>
                <a:lnTo>
                  <a:pt x="1" y="228678"/>
                </a:lnTo>
                <a:lnTo>
                  <a:pt x="0" y="4843502"/>
                </a:lnTo>
                <a:close/>
              </a:path>
            </a:pathLst>
          </a:custGeom>
          <a:pattFill prst="wdDnDiag">
            <a:fgClr>
              <a:schemeClr val="accent1">
                <a:lumMod val="60000"/>
                <a:lumOff val="40000"/>
              </a:schemeClr>
            </a:fgClr>
            <a:bgClr>
              <a:schemeClr val="accent2">
                <a:lumMod val="50000"/>
              </a:schemeClr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14" name="Полилиния: Фигура 13">
            <a:extLst>
              <a:ext uri="{FF2B5EF4-FFF2-40B4-BE49-F238E27FC236}">
                <a16:creationId xmlns:a16="http://schemas.microsoft.com/office/drawing/2014/main" id="{8E25334A-5FE3-4DDA-8D32-4796CCFCAA74}"/>
              </a:ext>
            </a:extLst>
          </p:cNvPr>
          <p:cNvSpPr/>
          <p:nvPr userDrawn="1"/>
        </p:nvSpPr>
        <p:spPr>
          <a:xfrm rot="2700000">
            <a:off x="11438585" y="5665752"/>
            <a:ext cx="877778" cy="1755556"/>
          </a:xfrm>
          <a:custGeom>
            <a:avLst/>
            <a:gdLst>
              <a:gd name="connsiteX0" fmla="*/ 0 w 877778"/>
              <a:gd name="connsiteY0" fmla="*/ 0 h 1755556"/>
              <a:gd name="connsiteX1" fmla="*/ 877778 w 877778"/>
              <a:gd name="connsiteY1" fmla="*/ 877778 h 1755556"/>
              <a:gd name="connsiteX2" fmla="*/ 0 w 877778"/>
              <a:gd name="connsiteY2" fmla="*/ 1755556 h 1755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7778" h="1755556">
                <a:moveTo>
                  <a:pt x="0" y="0"/>
                </a:moveTo>
                <a:lnTo>
                  <a:pt x="877778" y="877778"/>
                </a:lnTo>
                <a:lnTo>
                  <a:pt x="0" y="175555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15" name="Полилиния: Фигура 14">
            <a:extLst>
              <a:ext uri="{FF2B5EF4-FFF2-40B4-BE49-F238E27FC236}">
                <a16:creationId xmlns:a16="http://schemas.microsoft.com/office/drawing/2014/main" id="{18818DF1-D7FD-4C0F-875D-7A07E8F75C06}"/>
              </a:ext>
            </a:extLst>
          </p:cNvPr>
          <p:cNvSpPr/>
          <p:nvPr userDrawn="1"/>
        </p:nvSpPr>
        <p:spPr>
          <a:xfrm rot="8100000" flipH="1">
            <a:off x="10582265" y="5841410"/>
            <a:ext cx="2372348" cy="1186174"/>
          </a:xfrm>
          <a:custGeom>
            <a:avLst/>
            <a:gdLst>
              <a:gd name="connsiteX0" fmla="*/ 2372348 w 2372348"/>
              <a:gd name="connsiteY0" fmla="*/ 1186174 h 1186174"/>
              <a:gd name="connsiteX1" fmla="*/ 1186174 w 2372348"/>
              <a:gd name="connsiteY1" fmla="*/ 0 h 1186174"/>
              <a:gd name="connsiteX2" fmla="*/ 0 w 2372348"/>
              <a:gd name="connsiteY2" fmla="*/ 1186174 h 1186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2348" h="1186174">
                <a:moveTo>
                  <a:pt x="2372348" y="1186174"/>
                </a:moveTo>
                <a:lnTo>
                  <a:pt x="1186174" y="0"/>
                </a:lnTo>
                <a:lnTo>
                  <a:pt x="0" y="1186174"/>
                </a:lnTo>
                <a:close/>
              </a:path>
            </a:pathLst>
          </a:custGeom>
          <a:pattFill prst="wdUpDiag">
            <a:fgClr>
              <a:schemeClr val="accent1">
                <a:lumMod val="60000"/>
                <a:lumOff val="40000"/>
              </a:schemeClr>
            </a:fgClr>
            <a:bgClr>
              <a:schemeClr val="accent2">
                <a:lumMod val="50000"/>
              </a:schemeClr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8F9BB384-9E14-4CEA-82C1-21837229D3EF}"/>
              </a:ext>
            </a:extLst>
          </p:cNvPr>
          <p:cNvGrpSpPr/>
          <p:nvPr userDrawn="1"/>
        </p:nvGrpSpPr>
        <p:grpSpPr>
          <a:xfrm rot="16200000">
            <a:off x="431651" y="-917359"/>
            <a:ext cx="1532001" cy="1826463"/>
            <a:chOff x="10800164" y="7142066"/>
            <a:chExt cx="2775293" cy="3308724"/>
          </a:xfrm>
        </p:grpSpPr>
        <p:sp>
          <p:nvSpPr>
            <p:cNvPr id="17" name="Полилиния: Фигура 16">
              <a:extLst>
                <a:ext uri="{FF2B5EF4-FFF2-40B4-BE49-F238E27FC236}">
                  <a16:creationId xmlns:a16="http://schemas.microsoft.com/office/drawing/2014/main" id="{0862A81A-959D-4EAB-90ED-DB20759BB397}"/>
                </a:ext>
              </a:extLst>
            </p:cNvPr>
            <p:cNvSpPr/>
            <p:nvPr/>
          </p:nvSpPr>
          <p:spPr>
            <a:xfrm rot="2700000">
              <a:off x="10800164" y="7675497"/>
              <a:ext cx="2775293" cy="2775293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8" name="Полилиния: Фигура 17">
              <a:extLst>
                <a:ext uri="{FF2B5EF4-FFF2-40B4-BE49-F238E27FC236}">
                  <a16:creationId xmlns:a16="http://schemas.microsoft.com/office/drawing/2014/main" id="{AAB9E28C-9422-42BD-AECE-29B44B5D63E2}"/>
                </a:ext>
              </a:extLst>
            </p:cNvPr>
            <p:cNvSpPr/>
            <p:nvPr/>
          </p:nvSpPr>
          <p:spPr>
            <a:xfrm rot="8100000" flipH="1">
              <a:off x="10811837" y="7142066"/>
              <a:ext cx="2751954" cy="2751955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wdDnDiag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2772239B-C46D-4458-BB4B-DDB12FAB0172}"/>
              </a:ext>
            </a:extLst>
          </p:cNvPr>
          <p:cNvGrpSpPr/>
          <p:nvPr userDrawn="1"/>
        </p:nvGrpSpPr>
        <p:grpSpPr>
          <a:xfrm rot="16200000">
            <a:off x="1992859" y="-497210"/>
            <a:ext cx="818398" cy="986162"/>
            <a:chOff x="10945855" y="7317026"/>
            <a:chExt cx="2483924" cy="2993104"/>
          </a:xfrm>
        </p:grpSpPr>
        <p:sp>
          <p:nvSpPr>
            <p:cNvPr id="20" name="Полилиния: Фигура 19">
              <a:extLst>
                <a:ext uri="{FF2B5EF4-FFF2-40B4-BE49-F238E27FC236}">
                  <a16:creationId xmlns:a16="http://schemas.microsoft.com/office/drawing/2014/main" id="{3C8A2A1A-1FB9-4CA1-B74E-B293187E51AA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21" name="Полилиния: Фигура 20">
              <a:extLst>
                <a:ext uri="{FF2B5EF4-FFF2-40B4-BE49-F238E27FC236}">
                  <a16:creationId xmlns:a16="http://schemas.microsoft.com/office/drawing/2014/main" id="{DF2B18BA-6B43-40FA-A23B-D894D6AB468B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3" name="Текст 2">
            <a:extLst>
              <a:ext uri="{FF2B5EF4-FFF2-40B4-BE49-F238E27FC236}">
                <a16:creationId xmlns:a16="http://schemas.microsoft.com/office/drawing/2014/main" id="{5E194264-A3F5-42E2-9A63-DCCED0457E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754880"/>
            <a:ext cx="6803136" cy="36576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1600" spc="30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228600" lvl="0" indent="-228600" rtl="0"/>
            <a:r>
              <a:rPr lang="ru-RU" noProof="0"/>
              <a:t>Образец текста</a:t>
            </a:r>
          </a:p>
        </p:txBody>
      </p:sp>
      <p:sp>
        <p:nvSpPr>
          <p:cNvPr id="22" name="Номер слайда 4">
            <a:extLst>
              <a:ext uri="{FF2B5EF4-FFF2-40B4-BE49-F238E27FC236}">
                <a16:creationId xmlns:a16="http://schemas.microsoft.com/office/drawing/2014/main" id="{0F332671-6296-47C8-BF26-B2D962F5D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 rtlCol="0"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pPr rtl="0"/>
            <a:fld id="{C263D6C4-4840-40CC-AC84-17E24B3B7BDE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7772A652-7229-2B42-B87B-298C31D6F0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2104" y="3886200"/>
            <a:ext cx="7781544" cy="859055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GB" sz="5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Заголовок раздела 01</a:t>
            </a:r>
          </a:p>
        </p:txBody>
      </p:sp>
    </p:spTree>
    <p:extLst>
      <p:ext uri="{BB962C8B-B14F-4D97-AF65-F5344CB8AC3E}">
        <p14:creationId xmlns:p14="http://schemas.microsoft.com/office/powerpoint/2010/main" val="1675197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Дополнительный 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2CDBB6E5-B91E-4946-9390-E8693855103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4" name="Полилиния: Фигура 33">
            <a:extLst>
              <a:ext uri="{FF2B5EF4-FFF2-40B4-BE49-F238E27FC236}">
                <a16:creationId xmlns:a16="http://schemas.microsoft.com/office/drawing/2014/main" id="{0C3CC1C9-1FA0-4FE4-8984-4A8B3728D674}"/>
              </a:ext>
            </a:extLst>
          </p:cNvPr>
          <p:cNvSpPr/>
          <p:nvPr userDrawn="1"/>
        </p:nvSpPr>
        <p:spPr>
          <a:xfrm rot="16200000" flipV="1">
            <a:off x="2855762" y="-2473495"/>
            <a:ext cx="6862743" cy="11809733"/>
          </a:xfrm>
          <a:custGeom>
            <a:avLst/>
            <a:gdLst>
              <a:gd name="connsiteX0" fmla="*/ 6862743 w 6862743"/>
              <a:gd name="connsiteY0" fmla="*/ 11809733 h 11809733"/>
              <a:gd name="connsiteX1" fmla="*/ 6862743 w 6862743"/>
              <a:gd name="connsiteY1" fmla="*/ 7708334 h 11809733"/>
              <a:gd name="connsiteX2" fmla="*/ 4147292 w 6862743"/>
              <a:gd name="connsiteY2" fmla="*/ 7708334 h 11809733"/>
              <a:gd name="connsiteX3" fmla="*/ 4147292 w 6862743"/>
              <a:gd name="connsiteY3" fmla="*/ 7708332 h 11809733"/>
              <a:gd name="connsiteX4" fmla="*/ 6862743 w 6862743"/>
              <a:gd name="connsiteY4" fmla="*/ 7708332 h 11809733"/>
              <a:gd name="connsiteX5" fmla="*/ 4147291 w 6862743"/>
              <a:gd name="connsiteY5" fmla="*/ 4987262 h 11809733"/>
              <a:gd name="connsiteX6" fmla="*/ 4147291 w 6862743"/>
              <a:gd name="connsiteY6" fmla="*/ 3835308 h 11809733"/>
              <a:gd name="connsiteX7" fmla="*/ 307017 w 6862743"/>
              <a:gd name="connsiteY7" fmla="*/ 0 h 11809733"/>
              <a:gd name="connsiteX8" fmla="*/ 0 w 6862743"/>
              <a:gd name="connsiteY8" fmla="*/ 0 h 11809733"/>
              <a:gd name="connsiteX9" fmla="*/ 0 w 6862743"/>
              <a:gd name="connsiteY9" fmla="*/ 11809733 h 11809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3" h="11809733">
                <a:moveTo>
                  <a:pt x="6862743" y="11809733"/>
                </a:moveTo>
                <a:lnTo>
                  <a:pt x="6862743" y="7708334"/>
                </a:lnTo>
                <a:lnTo>
                  <a:pt x="4147292" y="7708334"/>
                </a:lnTo>
                <a:lnTo>
                  <a:pt x="4147292" y="7708332"/>
                </a:lnTo>
                <a:lnTo>
                  <a:pt x="6862743" y="7708332"/>
                </a:lnTo>
                <a:lnTo>
                  <a:pt x="4147291" y="4987262"/>
                </a:lnTo>
                <a:lnTo>
                  <a:pt x="4147291" y="3835308"/>
                </a:lnTo>
                <a:lnTo>
                  <a:pt x="307017" y="0"/>
                </a:lnTo>
                <a:lnTo>
                  <a:pt x="0" y="0"/>
                </a:lnTo>
                <a:lnTo>
                  <a:pt x="0" y="1180973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24" name="Полилиния: Фигура 23">
            <a:extLst>
              <a:ext uri="{FF2B5EF4-FFF2-40B4-BE49-F238E27FC236}">
                <a16:creationId xmlns:a16="http://schemas.microsoft.com/office/drawing/2014/main" id="{8E049265-431E-48DE-B7F7-4959930171DC}"/>
              </a:ext>
            </a:extLst>
          </p:cNvPr>
          <p:cNvSpPr/>
          <p:nvPr userDrawn="1"/>
        </p:nvSpPr>
        <p:spPr>
          <a:xfrm rot="16200000" flipV="1">
            <a:off x="2626806" y="-2626805"/>
            <a:ext cx="6862743" cy="12116353"/>
          </a:xfrm>
          <a:custGeom>
            <a:avLst/>
            <a:gdLst>
              <a:gd name="connsiteX0" fmla="*/ 6853871 w 6853871"/>
              <a:gd name="connsiteY0" fmla="*/ 12116353 h 12116353"/>
              <a:gd name="connsiteX1" fmla="*/ 6853871 w 6853871"/>
              <a:gd name="connsiteY1" fmla="*/ 8014954 h 12116353"/>
              <a:gd name="connsiteX2" fmla="*/ 4141930 w 6853871"/>
              <a:gd name="connsiteY2" fmla="*/ 8014954 h 12116353"/>
              <a:gd name="connsiteX3" fmla="*/ 4141930 w 6853871"/>
              <a:gd name="connsiteY3" fmla="*/ 8014952 h 12116353"/>
              <a:gd name="connsiteX4" fmla="*/ 6853871 w 6853871"/>
              <a:gd name="connsiteY4" fmla="*/ 8014952 h 12116353"/>
              <a:gd name="connsiteX5" fmla="*/ 4141930 w 6853871"/>
              <a:gd name="connsiteY5" fmla="*/ 5293882 h 12116353"/>
              <a:gd name="connsiteX6" fmla="*/ 4141930 w 6853871"/>
              <a:gd name="connsiteY6" fmla="*/ 4141928 h 12116353"/>
              <a:gd name="connsiteX7" fmla="*/ 0 w 6853871"/>
              <a:gd name="connsiteY7" fmla="*/ 0 h 12116353"/>
              <a:gd name="connsiteX8" fmla="*/ 0 w 6853871"/>
              <a:gd name="connsiteY8" fmla="*/ 12116353 h 12116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53871" h="12116353">
                <a:moveTo>
                  <a:pt x="6853871" y="12116353"/>
                </a:moveTo>
                <a:lnTo>
                  <a:pt x="6853871" y="8014954"/>
                </a:lnTo>
                <a:lnTo>
                  <a:pt x="4141930" y="8014954"/>
                </a:lnTo>
                <a:lnTo>
                  <a:pt x="4141930" y="8014952"/>
                </a:lnTo>
                <a:lnTo>
                  <a:pt x="6853871" y="8014952"/>
                </a:lnTo>
                <a:lnTo>
                  <a:pt x="4141930" y="5293882"/>
                </a:lnTo>
                <a:lnTo>
                  <a:pt x="4141930" y="4141928"/>
                </a:lnTo>
                <a:lnTo>
                  <a:pt x="0" y="0"/>
                </a:lnTo>
                <a:lnTo>
                  <a:pt x="0" y="12116353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5" name="Полилиния: Фигура 24">
            <a:extLst>
              <a:ext uri="{FF2B5EF4-FFF2-40B4-BE49-F238E27FC236}">
                <a16:creationId xmlns:a16="http://schemas.microsoft.com/office/drawing/2014/main" id="{173E5F2D-1F8E-4DCC-857F-932C6C6539BB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E9318B2B-E019-4078-9EF0-C9D6281AE31B}"/>
              </a:ext>
            </a:extLst>
          </p:cNvPr>
          <p:cNvGrpSpPr/>
          <p:nvPr userDrawn="1"/>
        </p:nvGrpSpPr>
        <p:grpSpPr>
          <a:xfrm>
            <a:off x="9776075" y="2057401"/>
            <a:ext cx="4413559" cy="3934444"/>
            <a:chOff x="9222437" y="1088097"/>
            <a:chExt cx="5433318" cy="4843502"/>
          </a:xfrm>
        </p:grpSpPr>
        <p:sp>
          <p:nvSpPr>
            <p:cNvPr id="27" name="Полилиния: Фигура 26">
              <a:extLst>
                <a:ext uri="{FF2B5EF4-FFF2-40B4-BE49-F238E27FC236}">
                  <a16:creationId xmlns:a16="http://schemas.microsoft.com/office/drawing/2014/main" id="{D3E625C0-9656-421F-861F-67C8F93362ED}"/>
                </a:ext>
              </a:extLst>
            </p:cNvPr>
            <p:cNvSpPr/>
            <p:nvPr/>
          </p:nvSpPr>
          <p:spPr>
            <a:xfrm rot="2700000">
              <a:off x="9668983" y="1078460"/>
              <a:ext cx="4406148" cy="5299239"/>
            </a:xfrm>
            <a:custGeom>
              <a:avLst/>
              <a:gdLst>
                <a:gd name="connsiteX0" fmla="*/ 0 w 4406148"/>
                <a:gd name="connsiteY0" fmla="*/ 0 h 5299239"/>
                <a:gd name="connsiteX1" fmla="*/ 4406148 w 4406148"/>
                <a:gd name="connsiteY1" fmla="*/ 4406147 h 5299239"/>
                <a:gd name="connsiteX2" fmla="*/ 3513056 w 4406148"/>
                <a:gd name="connsiteY2" fmla="*/ 5299239 h 5299239"/>
                <a:gd name="connsiteX3" fmla="*/ 1 w 4406148"/>
                <a:gd name="connsiteY3" fmla="*/ 5299239 h 5299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06148" h="5299239">
                  <a:moveTo>
                    <a:pt x="0" y="0"/>
                  </a:moveTo>
                  <a:lnTo>
                    <a:pt x="4406148" y="4406147"/>
                  </a:lnTo>
                  <a:lnTo>
                    <a:pt x="3513056" y="5299239"/>
                  </a:lnTo>
                  <a:lnTo>
                    <a:pt x="1" y="5299239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 noProof="0"/>
            </a:p>
          </p:txBody>
        </p:sp>
        <p:sp>
          <p:nvSpPr>
            <p:cNvPr id="28" name="Полилиния: Фигура 27">
              <a:extLst>
                <a:ext uri="{FF2B5EF4-FFF2-40B4-BE49-F238E27FC236}">
                  <a16:creationId xmlns:a16="http://schemas.microsoft.com/office/drawing/2014/main" id="{49F8E490-C6E3-4D00-866F-CD85DD88996E}"/>
                </a:ext>
              </a:extLst>
            </p:cNvPr>
            <p:cNvSpPr/>
            <p:nvPr/>
          </p:nvSpPr>
          <p:spPr>
            <a:xfrm rot="8100000" flipH="1">
              <a:off x="9583575" y="1088097"/>
              <a:ext cx="5072180" cy="4843502"/>
            </a:xfrm>
            <a:custGeom>
              <a:avLst/>
              <a:gdLst>
                <a:gd name="connsiteX0" fmla="*/ 5072180 w 5072180"/>
                <a:gd name="connsiteY0" fmla="*/ 4843501 h 4843502"/>
                <a:gd name="connsiteX1" fmla="*/ 228679 w 5072180"/>
                <a:gd name="connsiteY1" fmla="*/ 0 h 4843502"/>
                <a:gd name="connsiteX2" fmla="*/ 1 w 5072180"/>
                <a:gd name="connsiteY2" fmla="*/ 228678 h 4843502"/>
                <a:gd name="connsiteX3" fmla="*/ 0 w 5072180"/>
                <a:gd name="connsiteY3" fmla="*/ 4843502 h 4843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72180" h="4843502">
                  <a:moveTo>
                    <a:pt x="5072180" y="4843501"/>
                  </a:moveTo>
                  <a:lnTo>
                    <a:pt x="228679" y="0"/>
                  </a:lnTo>
                  <a:lnTo>
                    <a:pt x="1" y="228678"/>
                  </a:lnTo>
                  <a:lnTo>
                    <a:pt x="0" y="4843502"/>
                  </a:lnTo>
                  <a:close/>
                </a:path>
              </a:pathLst>
            </a:custGeom>
            <a:pattFill prst="wdDnDiag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 noProof="0"/>
            </a:p>
          </p:txBody>
        </p:sp>
      </p:grpSp>
      <p:sp>
        <p:nvSpPr>
          <p:cNvPr id="29" name="Полилиния: Фигура 28">
            <a:extLst>
              <a:ext uri="{FF2B5EF4-FFF2-40B4-BE49-F238E27FC236}">
                <a16:creationId xmlns:a16="http://schemas.microsoft.com/office/drawing/2014/main" id="{EE8F5B31-1523-46AE-9455-C33DFC1BDDE0}"/>
              </a:ext>
            </a:extLst>
          </p:cNvPr>
          <p:cNvSpPr/>
          <p:nvPr userDrawn="1"/>
        </p:nvSpPr>
        <p:spPr>
          <a:xfrm rot="2700000">
            <a:off x="11438585" y="5665752"/>
            <a:ext cx="877778" cy="1755556"/>
          </a:xfrm>
          <a:custGeom>
            <a:avLst/>
            <a:gdLst>
              <a:gd name="connsiteX0" fmla="*/ 0 w 877778"/>
              <a:gd name="connsiteY0" fmla="*/ 0 h 1755556"/>
              <a:gd name="connsiteX1" fmla="*/ 877778 w 877778"/>
              <a:gd name="connsiteY1" fmla="*/ 877778 h 1755556"/>
              <a:gd name="connsiteX2" fmla="*/ 0 w 877778"/>
              <a:gd name="connsiteY2" fmla="*/ 1755556 h 1755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7778" h="1755556">
                <a:moveTo>
                  <a:pt x="0" y="0"/>
                </a:moveTo>
                <a:lnTo>
                  <a:pt x="877778" y="877778"/>
                </a:lnTo>
                <a:lnTo>
                  <a:pt x="0" y="175555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30" name="Полилиния: Фигура 29">
            <a:extLst>
              <a:ext uri="{FF2B5EF4-FFF2-40B4-BE49-F238E27FC236}">
                <a16:creationId xmlns:a16="http://schemas.microsoft.com/office/drawing/2014/main" id="{5D17048F-C2E1-4775-BC32-50BD6219F89D}"/>
              </a:ext>
            </a:extLst>
          </p:cNvPr>
          <p:cNvSpPr/>
          <p:nvPr userDrawn="1"/>
        </p:nvSpPr>
        <p:spPr>
          <a:xfrm rot="8100000" flipH="1">
            <a:off x="10582265" y="5841410"/>
            <a:ext cx="2372348" cy="1186174"/>
          </a:xfrm>
          <a:custGeom>
            <a:avLst/>
            <a:gdLst>
              <a:gd name="connsiteX0" fmla="*/ 2372348 w 2372348"/>
              <a:gd name="connsiteY0" fmla="*/ 1186174 h 1186174"/>
              <a:gd name="connsiteX1" fmla="*/ 1186174 w 2372348"/>
              <a:gd name="connsiteY1" fmla="*/ 0 h 1186174"/>
              <a:gd name="connsiteX2" fmla="*/ 0 w 2372348"/>
              <a:gd name="connsiteY2" fmla="*/ 1186174 h 1186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2348" h="1186174">
                <a:moveTo>
                  <a:pt x="2372348" y="1186174"/>
                </a:moveTo>
                <a:lnTo>
                  <a:pt x="1186174" y="0"/>
                </a:lnTo>
                <a:lnTo>
                  <a:pt x="0" y="1186174"/>
                </a:lnTo>
                <a:close/>
              </a:path>
            </a:pathLst>
          </a:custGeom>
          <a:pattFill prst="wdUpDiag">
            <a:fgClr>
              <a:schemeClr val="accent1">
                <a:lumMod val="60000"/>
                <a:lumOff val="40000"/>
              </a:schemeClr>
            </a:fgClr>
            <a:bgClr>
              <a:schemeClr val="accent2">
                <a:lumMod val="50000"/>
              </a:schemeClr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EAB002AA-4848-49C8-A834-036F860C79A3}"/>
              </a:ext>
            </a:extLst>
          </p:cNvPr>
          <p:cNvGrpSpPr/>
          <p:nvPr userDrawn="1"/>
        </p:nvGrpSpPr>
        <p:grpSpPr>
          <a:xfrm rot="16200000" flipH="1">
            <a:off x="9913705" y="6257994"/>
            <a:ext cx="1052473" cy="1209445"/>
            <a:chOff x="10800165" y="7142066"/>
            <a:chExt cx="2775293" cy="3189215"/>
          </a:xfrm>
        </p:grpSpPr>
        <p:sp>
          <p:nvSpPr>
            <p:cNvPr id="32" name="Полилиния: Фигура 31">
              <a:extLst>
                <a:ext uri="{FF2B5EF4-FFF2-40B4-BE49-F238E27FC236}">
                  <a16:creationId xmlns:a16="http://schemas.microsoft.com/office/drawing/2014/main" id="{14B187A8-7F8D-469D-A03B-4F835A5746DE}"/>
                </a:ext>
              </a:extLst>
            </p:cNvPr>
            <p:cNvSpPr/>
            <p:nvPr/>
          </p:nvSpPr>
          <p:spPr>
            <a:xfrm rot="2700000">
              <a:off x="10800166" y="7555988"/>
              <a:ext cx="2775292" cy="2775293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33" name="Полилиния: Фигура 32">
              <a:extLst>
                <a:ext uri="{FF2B5EF4-FFF2-40B4-BE49-F238E27FC236}">
                  <a16:creationId xmlns:a16="http://schemas.microsoft.com/office/drawing/2014/main" id="{03D871D1-A11A-48FB-82A8-8D61AB5CB85C}"/>
                </a:ext>
              </a:extLst>
            </p:cNvPr>
            <p:cNvSpPr/>
            <p:nvPr/>
          </p:nvSpPr>
          <p:spPr>
            <a:xfrm rot="8100000" flipH="1">
              <a:off x="10811837" y="7142066"/>
              <a:ext cx="2751954" cy="2751955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wdDnDiag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374B20-3E42-44AF-BEF1-8AB3306739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2104" y="3886200"/>
            <a:ext cx="7781544" cy="859055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GB" sz="5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Заголовок раздела 01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E194264-A3F5-42E2-9A63-DCCED0457E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754880"/>
            <a:ext cx="6803136" cy="36576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1600" spc="30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228600" lvl="0" indent="-228600" rtl="0"/>
            <a:r>
              <a:rPr lang="ru-RU" noProof="0"/>
              <a:t>Образец текста</a:t>
            </a:r>
          </a:p>
        </p:txBody>
      </p:sp>
      <p:sp>
        <p:nvSpPr>
          <p:cNvPr id="35" name="Номер слайда 4">
            <a:extLst>
              <a:ext uri="{FF2B5EF4-FFF2-40B4-BE49-F238E27FC236}">
                <a16:creationId xmlns:a16="http://schemas.microsoft.com/office/drawing/2014/main" id="{6F73F836-940E-4B65-A29C-D0869263C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 rtlCol="0"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pPr rtl="0"/>
            <a:fld id="{C263D6C4-4840-40CC-AC84-17E24B3B7BDE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511478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цитат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2CDBB6E5-B91E-4946-9390-E8693855103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4" name="Полилиния: Фигура 33">
            <a:extLst>
              <a:ext uri="{FF2B5EF4-FFF2-40B4-BE49-F238E27FC236}">
                <a16:creationId xmlns:a16="http://schemas.microsoft.com/office/drawing/2014/main" id="{0C3CC1C9-1FA0-4FE4-8984-4A8B3728D674}"/>
              </a:ext>
            </a:extLst>
          </p:cNvPr>
          <p:cNvSpPr/>
          <p:nvPr userDrawn="1"/>
        </p:nvSpPr>
        <p:spPr>
          <a:xfrm rot="16200000" flipV="1">
            <a:off x="2855762" y="-2473495"/>
            <a:ext cx="6862743" cy="11809733"/>
          </a:xfrm>
          <a:custGeom>
            <a:avLst/>
            <a:gdLst>
              <a:gd name="connsiteX0" fmla="*/ 6862743 w 6862743"/>
              <a:gd name="connsiteY0" fmla="*/ 11809733 h 11809733"/>
              <a:gd name="connsiteX1" fmla="*/ 6862743 w 6862743"/>
              <a:gd name="connsiteY1" fmla="*/ 7708334 h 11809733"/>
              <a:gd name="connsiteX2" fmla="*/ 4147292 w 6862743"/>
              <a:gd name="connsiteY2" fmla="*/ 7708334 h 11809733"/>
              <a:gd name="connsiteX3" fmla="*/ 4147292 w 6862743"/>
              <a:gd name="connsiteY3" fmla="*/ 7708332 h 11809733"/>
              <a:gd name="connsiteX4" fmla="*/ 6862743 w 6862743"/>
              <a:gd name="connsiteY4" fmla="*/ 7708332 h 11809733"/>
              <a:gd name="connsiteX5" fmla="*/ 4147291 w 6862743"/>
              <a:gd name="connsiteY5" fmla="*/ 4987262 h 11809733"/>
              <a:gd name="connsiteX6" fmla="*/ 4147291 w 6862743"/>
              <a:gd name="connsiteY6" fmla="*/ 3835308 h 11809733"/>
              <a:gd name="connsiteX7" fmla="*/ 307017 w 6862743"/>
              <a:gd name="connsiteY7" fmla="*/ 0 h 11809733"/>
              <a:gd name="connsiteX8" fmla="*/ 0 w 6862743"/>
              <a:gd name="connsiteY8" fmla="*/ 0 h 11809733"/>
              <a:gd name="connsiteX9" fmla="*/ 0 w 6862743"/>
              <a:gd name="connsiteY9" fmla="*/ 11809733 h 11809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3" h="11809733">
                <a:moveTo>
                  <a:pt x="6862743" y="11809733"/>
                </a:moveTo>
                <a:lnTo>
                  <a:pt x="6862743" y="7708334"/>
                </a:lnTo>
                <a:lnTo>
                  <a:pt x="4147292" y="7708334"/>
                </a:lnTo>
                <a:lnTo>
                  <a:pt x="4147292" y="7708332"/>
                </a:lnTo>
                <a:lnTo>
                  <a:pt x="6862743" y="7708332"/>
                </a:lnTo>
                <a:lnTo>
                  <a:pt x="4147291" y="4987262"/>
                </a:lnTo>
                <a:lnTo>
                  <a:pt x="4147291" y="3835308"/>
                </a:lnTo>
                <a:lnTo>
                  <a:pt x="307017" y="0"/>
                </a:lnTo>
                <a:lnTo>
                  <a:pt x="0" y="0"/>
                </a:lnTo>
                <a:lnTo>
                  <a:pt x="0" y="1180973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24" name="Полилиния: Фигура 23">
            <a:extLst>
              <a:ext uri="{FF2B5EF4-FFF2-40B4-BE49-F238E27FC236}">
                <a16:creationId xmlns:a16="http://schemas.microsoft.com/office/drawing/2014/main" id="{8E049265-431E-48DE-B7F7-4959930171DC}"/>
              </a:ext>
            </a:extLst>
          </p:cNvPr>
          <p:cNvSpPr/>
          <p:nvPr userDrawn="1"/>
        </p:nvSpPr>
        <p:spPr>
          <a:xfrm rot="16200000" flipV="1">
            <a:off x="2626806" y="-2626805"/>
            <a:ext cx="6862743" cy="12116353"/>
          </a:xfrm>
          <a:custGeom>
            <a:avLst/>
            <a:gdLst>
              <a:gd name="connsiteX0" fmla="*/ 6853871 w 6853871"/>
              <a:gd name="connsiteY0" fmla="*/ 12116353 h 12116353"/>
              <a:gd name="connsiteX1" fmla="*/ 6853871 w 6853871"/>
              <a:gd name="connsiteY1" fmla="*/ 8014954 h 12116353"/>
              <a:gd name="connsiteX2" fmla="*/ 4141930 w 6853871"/>
              <a:gd name="connsiteY2" fmla="*/ 8014954 h 12116353"/>
              <a:gd name="connsiteX3" fmla="*/ 4141930 w 6853871"/>
              <a:gd name="connsiteY3" fmla="*/ 8014952 h 12116353"/>
              <a:gd name="connsiteX4" fmla="*/ 6853871 w 6853871"/>
              <a:gd name="connsiteY4" fmla="*/ 8014952 h 12116353"/>
              <a:gd name="connsiteX5" fmla="*/ 4141930 w 6853871"/>
              <a:gd name="connsiteY5" fmla="*/ 5293882 h 12116353"/>
              <a:gd name="connsiteX6" fmla="*/ 4141930 w 6853871"/>
              <a:gd name="connsiteY6" fmla="*/ 4141928 h 12116353"/>
              <a:gd name="connsiteX7" fmla="*/ 0 w 6853871"/>
              <a:gd name="connsiteY7" fmla="*/ 0 h 12116353"/>
              <a:gd name="connsiteX8" fmla="*/ 0 w 6853871"/>
              <a:gd name="connsiteY8" fmla="*/ 12116353 h 12116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53871" h="12116353">
                <a:moveTo>
                  <a:pt x="6853871" y="12116353"/>
                </a:moveTo>
                <a:lnTo>
                  <a:pt x="6853871" y="8014954"/>
                </a:lnTo>
                <a:lnTo>
                  <a:pt x="4141930" y="8014954"/>
                </a:lnTo>
                <a:lnTo>
                  <a:pt x="4141930" y="8014952"/>
                </a:lnTo>
                <a:lnTo>
                  <a:pt x="6853871" y="8014952"/>
                </a:lnTo>
                <a:lnTo>
                  <a:pt x="4141930" y="5293882"/>
                </a:lnTo>
                <a:lnTo>
                  <a:pt x="4141930" y="4141928"/>
                </a:lnTo>
                <a:lnTo>
                  <a:pt x="0" y="0"/>
                </a:lnTo>
                <a:lnTo>
                  <a:pt x="0" y="12116353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5" name="Полилиния: Фигура 24">
            <a:extLst>
              <a:ext uri="{FF2B5EF4-FFF2-40B4-BE49-F238E27FC236}">
                <a16:creationId xmlns:a16="http://schemas.microsoft.com/office/drawing/2014/main" id="{173E5F2D-1F8E-4DCC-857F-932C6C6539BB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ECB4C115-EFF9-405C-98BE-F4077B9730D0}"/>
              </a:ext>
            </a:extLst>
          </p:cNvPr>
          <p:cNvSpPr/>
          <p:nvPr userDrawn="1"/>
        </p:nvSpPr>
        <p:spPr>
          <a:xfrm>
            <a:off x="533399" y="914400"/>
            <a:ext cx="1944914" cy="1944914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76200">
            <a:solidFill>
              <a:schemeClr val="accent1">
                <a:alpha val="5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C9A300DD-BB54-44ED-A7E4-01CD41EC930F}"/>
              </a:ext>
            </a:extLst>
          </p:cNvPr>
          <p:cNvSpPr txBox="1">
            <a:spLocks/>
          </p:cNvSpPr>
          <p:nvPr userDrawn="1"/>
        </p:nvSpPr>
        <p:spPr>
          <a:xfrm>
            <a:off x="956993" y="923305"/>
            <a:ext cx="1005115" cy="28593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3600" b="0" i="0" kern="1200" dirty="0">
                <a:solidFill>
                  <a:schemeClr val="bg1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pPr algn="ctr" rtl="0"/>
            <a:r>
              <a:rPr lang="ru-RU" sz="18400" noProof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"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374B20-3E42-44AF-BEF1-8AB3306739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399" y="3200400"/>
            <a:ext cx="7551057" cy="2859313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ct val="100000"/>
              </a:lnSpc>
              <a:defRPr lang="en-GB" sz="3200" b="0" i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Цитата</a:t>
            </a:r>
          </a:p>
        </p:txBody>
      </p:sp>
      <p:sp>
        <p:nvSpPr>
          <p:cNvPr id="19" name="Номер слайда 4">
            <a:extLst>
              <a:ext uri="{FF2B5EF4-FFF2-40B4-BE49-F238E27FC236}">
                <a16:creationId xmlns:a16="http://schemas.microsoft.com/office/drawing/2014/main" id="{A4E6C1FF-5925-42B3-B7F9-0A0031BDA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 rtlCol="0"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pPr rtl="0"/>
            <a:fld id="{C263D6C4-4840-40CC-AC84-17E24B3B7BDE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753169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+ текст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0" name="Полилиния: Фигура 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8" name="Полилиния: Фигура 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Образец заголовка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 rtlCol="0"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pPr rtl="0"/>
            <a:fld id="{C263D6C4-4840-40CC-AC84-17E24B3B7BDE}" type="slidenum">
              <a:rPr lang="ru-RU" noProof="0" smtClean="0"/>
              <a:pPr/>
              <a:t>‹#›</a:t>
            </a:fld>
            <a:endParaRPr lang="ru-RU" noProof="0"/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Полилиния: Фигура 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7" name="Полилиния: Фигура 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23" name="Текст 22">
            <a:extLst>
              <a:ext uri="{FF2B5EF4-FFF2-40B4-BE49-F238E27FC236}">
                <a16:creationId xmlns:a16="http://schemas.microsoft.com/office/drawing/2014/main" id="{03618670-D1E4-466C-BDB5-FC890AC314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4500" y="1625385"/>
            <a:ext cx="6718300" cy="4093243"/>
          </a:xfrm>
        </p:spPr>
        <p:txBody>
          <a:bodyPr rtlCol="0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6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2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745748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0" name="Полилиния: Фигура 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18" name="Полилиния: Фигура 17">
            <a:extLst>
              <a:ext uri="{FF2B5EF4-FFF2-40B4-BE49-F238E27FC236}">
                <a16:creationId xmlns:a16="http://schemas.microsoft.com/office/drawing/2014/main" id="{E37145E9-AC61-47D5-9288-8789940F81B6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12" name="Полилиния: фигура 11">
            <a:extLst>
              <a:ext uri="{FF2B5EF4-FFF2-40B4-BE49-F238E27FC236}">
                <a16:creationId xmlns:a16="http://schemas.microsoft.com/office/drawing/2014/main" id="{A5E2B3ED-9A49-40A7-B8A3-62595FE513F9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8" name="Полилиния: Фигура 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Образец заголовка</a:t>
            </a: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Полилиния: Фигура 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7" name="Полилиния: Фигура 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D9EBF8BB-A805-4DDB-B459-082F99815B95}"/>
              </a:ext>
            </a:extLst>
          </p:cNvPr>
          <p:cNvGrpSpPr/>
          <p:nvPr userDrawn="1"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9" name="Прямоугольник: Усеченный угол 18">
              <a:extLst>
                <a:ext uri="{FF2B5EF4-FFF2-40B4-BE49-F238E27FC236}">
                  <a16:creationId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ru-RU" noProof="0"/>
            </a:p>
          </p:txBody>
        </p:sp>
        <p:sp>
          <p:nvSpPr>
            <p:cNvPr id="3" name="Прямоугольник: Усеченный угол 2">
              <a:extLst>
                <a:ext uri="{FF2B5EF4-FFF2-40B4-BE49-F238E27FC236}">
                  <a16:creationId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24" name="Полилиния: Фигура 23">
            <a:extLst>
              <a:ext uri="{FF2B5EF4-FFF2-40B4-BE49-F238E27FC236}">
                <a16:creationId xmlns:a16="http://schemas.microsoft.com/office/drawing/2014/main" id="{18103E00-7E4A-44CD-81AC-06433CAE1110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 rtlCol="0"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pPr rtl="0"/>
            <a:fld id="{C263D6C4-4840-40CC-AC84-17E24B3B7BDE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0737049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0" name="Полилиния: Фигура 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18" name="Полилиния: Фигура 17">
            <a:extLst>
              <a:ext uri="{FF2B5EF4-FFF2-40B4-BE49-F238E27FC236}">
                <a16:creationId xmlns:a16="http://schemas.microsoft.com/office/drawing/2014/main" id="{E37145E9-AC61-47D5-9288-8789940F81B6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12" name="Полилиния: фигура 11">
            <a:extLst>
              <a:ext uri="{FF2B5EF4-FFF2-40B4-BE49-F238E27FC236}">
                <a16:creationId xmlns:a16="http://schemas.microsoft.com/office/drawing/2014/main" id="{A5E2B3ED-9A49-40A7-B8A3-62595FE513F9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8" name="Полилиния: Фигура 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Образец заголовка</a:t>
            </a: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Полилиния: Фигура 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7" name="Полилиния: Фигура 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D9EBF8BB-A805-4DDB-B459-082F99815B95}"/>
              </a:ext>
            </a:extLst>
          </p:cNvPr>
          <p:cNvGrpSpPr/>
          <p:nvPr userDrawn="1"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9" name="Прямоугольник: Усеченный угол 18">
              <a:extLst>
                <a:ext uri="{FF2B5EF4-FFF2-40B4-BE49-F238E27FC236}">
                  <a16:creationId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ru-RU" noProof="0"/>
            </a:p>
          </p:txBody>
        </p:sp>
        <p:sp>
          <p:nvSpPr>
            <p:cNvPr id="3" name="Прямоугольник: Усеченный угол 2">
              <a:extLst>
                <a:ext uri="{FF2B5EF4-FFF2-40B4-BE49-F238E27FC236}">
                  <a16:creationId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24" name="Полилиния: Фигура 23">
            <a:extLst>
              <a:ext uri="{FF2B5EF4-FFF2-40B4-BE49-F238E27FC236}">
                <a16:creationId xmlns:a16="http://schemas.microsoft.com/office/drawing/2014/main" id="{18103E00-7E4A-44CD-81AC-06433CAE1110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 rtlCol="0"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pPr rtl="0"/>
            <a:fld id="{C263D6C4-4840-40CC-AC84-17E24B3B7BDE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20" name="Объект 2">
            <a:extLst>
              <a:ext uri="{FF2B5EF4-FFF2-40B4-BE49-F238E27FC236}">
                <a16:creationId xmlns:a16="http://schemas.microsoft.com/office/drawing/2014/main" id="{0103A49C-32FF-49E6-86F3-FC2E19517B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365" y="1825625"/>
            <a:ext cx="11215235" cy="4351338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6367082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0" name="Полилиния: Фигура 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18" name="Полилиния: Фигура 17">
            <a:extLst>
              <a:ext uri="{FF2B5EF4-FFF2-40B4-BE49-F238E27FC236}">
                <a16:creationId xmlns:a16="http://schemas.microsoft.com/office/drawing/2014/main" id="{E37145E9-AC61-47D5-9288-8789940F81B6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12" name="Полилиния: фигура 11">
            <a:extLst>
              <a:ext uri="{FF2B5EF4-FFF2-40B4-BE49-F238E27FC236}">
                <a16:creationId xmlns:a16="http://schemas.microsoft.com/office/drawing/2014/main" id="{A5E2B3ED-9A49-40A7-B8A3-62595FE513F9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8" name="Полилиния: Фигура 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Образец заголовка</a:t>
            </a: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Полилиния: Фигура 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7" name="Полилиния: Фигура 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D9EBF8BB-A805-4DDB-B459-082F99815B95}"/>
              </a:ext>
            </a:extLst>
          </p:cNvPr>
          <p:cNvGrpSpPr/>
          <p:nvPr userDrawn="1"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9" name="Прямоугольник: Усеченный угол 18">
              <a:extLst>
                <a:ext uri="{FF2B5EF4-FFF2-40B4-BE49-F238E27FC236}">
                  <a16:creationId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ru-RU" noProof="0"/>
            </a:p>
          </p:txBody>
        </p:sp>
        <p:sp>
          <p:nvSpPr>
            <p:cNvPr id="3" name="Прямоугольник: Усеченный угол 2">
              <a:extLst>
                <a:ext uri="{FF2B5EF4-FFF2-40B4-BE49-F238E27FC236}">
                  <a16:creationId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24" name="Полилиния: Фигура 23">
            <a:extLst>
              <a:ext uri="{FF2B5EF4-FFF2-40B4-BE49-F238E27FC236}">
                <a16:creationId xmlns:a16="http://schemas.microsoft.com/office/drawing/2014/main" id="{18103E00-7E4A-44CD-81AC-06433CAE1110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 rtlCol="0"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pPr rtl="0"/>
            <a:fld id="{C263D6C4-4840-40CC-AC84-17E24B3B7BDE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25" name="Текст 2">
            <a:extLst>
              <a:ext uri="{FF2B5EF4-FFF2-40B4-BE49-F238E27FC236}">
                <a16:creationId xmlns:a16="http://schemas.microsoft.com/office/drawing/2014/main" id="{7FA80A70-18DE-4DB9-9982-BA75BE54CF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4500" y="1681163"/>
            <a:ext cx="5157787" cy="823912"/>
          </a:xfrm>
        </p:spPr>
        <p:txBody>
          <a:bodyPr rtlCol="0" anchor="t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6" name="Текст 4">
            <a:extLst>
              <a:ext uri="{FF2B5EF4-FFF2-40B4-BE49-F238E27FC236}">
                <a16:creationId xmlns:a16="http://schemas.microsoft.com/office/drawing/2014/main" id="{2801C0EF-C078-44B0-AD01-4850E9A65E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00812" y="1681163"/>
            <a:ext cx="5157788" cy="823912"/>
          </a:xfrm>
        </p:spPr>
        <p:txBody>
          <a:bodyPr rtlCol="0" anchor="t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7" name="Объект 3">
            <a:extLst>
              <a:ext uri="{FF2B5EF4-FFF2-40B4-BE49-F238E27FC236}">
                <a16:creationId xmlns:a16="http://schemas.microsoft.com/office/drawing/2014/main" id="{7C9DED91-45F6-4308-A085-1EFACA6468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4500" y="2505075"/>
            <a:ext cx="5157787" cy="3684588"/>
          </a:xfrm>
        </p:spPr>
        <p:txBody>
          <a:bodyPr rtlCol="0"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28" name="Объект 5">
            <a:extLst>
              <a:ext uri="{FF2B5EF4-FFF2-40B4-BE49-F238E27FC236}">
                <a16:creationId xmlns:a16="http://schemas.microsoft.com/office/drawing/2014/main" id="{0574B5E7-B666-439B-9278-67BE1EA6EB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75412" y="2505075"/>
            <a:ext cx="5183188" cy="3684588"/>
          </a:xfrm>
        </p:spPr>
        <p:txBody>
          <a:bodyPr rtlCol="0"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219167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типа содержимого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0" name="Полилиния: Фигура 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18" name="Полилиния: Фигура 17">
            <a:extLst>
              <a:ext uri="{FF2B5EF4-FFF2-40B4-BE49-F238E27FC236}">
                <a16:creationId xmlns:a16="http://schemas.microsoft.com/office/drawing/2014/main" id="{E37145E9-AC61-47D5-9288-8789940F81B6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12" name="Полилиния: фигура 11">
            <a:extLst>
              <a:ext uri="{FF2B5EF4-FFF2-40B4-BE49-F238E27FC236}">
                <a16:creationId xmlns:a16="http://schemas.microsoft.com/office/drawing/2014/main" id="{A5E2B3ED-9A49-40A7-B8A3-62595FE513F9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8" name="Полилиния: Фигура 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Образец заголовка</a:t>
            </a: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Полилиния: Фигура 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7" name="Полилиния: Фигура 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D9EBF8BB-A805-4DDB-B459-082F99815B95}"/>
              </a:ext>
            </a:extLst>
          </p:cNvPr>
          <p:cNvGrpSpPr/>
          <p:nvPr userDrawn="1"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9" name="Прямоугольник: Усеченный угол 18">
              <a:extLst>
                <a:ext uri="{FF2B5EF4-FFF2-40B4-BE49-F238E27FC236}">
                  <a16:creationId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ru-RU" noProof="0"/>
            </a:p>
          </p:txBody>
        </p:sp>
        <p:sp>
          <p:nvSpPr>
            <p:cNvPr id="3" name="Прямоугольник: Усеченный угол 2">
              <a:extLst>
                <a:ext uri="{FF2B5EF4-FFF2-40B4-BE49-F238E27FC236}">
                  <a16:creationId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24" name="Полилиния: Фигура 23">
            <a:extLst>
              <a:ext uri="{FF2B5EF4-FFF2-40B4-BE49-F238E27FC236}">
                <a16:creationId xmlns:a16="http://schemas.microsoft.com/office/drawing/2014/main" id="{18103E00-7E4A-44CD-81AC-06433CAE1110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 rtlCol="0"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pPr rtl="0"/>
            <a:fld id="{C263D6C4-4840-40CC-AC84-17E24B3B7BDE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20" name="Объект 2">
            <a:extLst>
              <a:ext uri="{FF2B5EF4-FFF2-40B4-BE49-F238E27FC236}">
                <a16:creationId xmlns:a16="http://schemas.microsoft.com/office/drawing/2014/main" id="{FE796BFF-6E5F-4DE7-B193-F501FC094D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3365" y="1517715"/>
            <a:ext cx="5184437" cy="4659248"/>
          </a:xfrm>
        </p:spPr>
        <p:txBody>
          <a:bodyPr rtlCol="0">
            <a:normAutofit/>
          </a:bodyPr>
          <a:lstStyle>
            <a:lvl1pPr marL="457200" indent="-457200"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21" name="Объект 3">
            <a:extLst>
              <a:ext uri="{FF2B5EF4-FFF2-40B4-BE49-F238E27FC236}">
                <a16:creationId xmlns:a16="http://schemas.microsoft.com/office/drawing/2014/main" id="{78622754-CA4D-4C27-A37F-B26E7B4C9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74163" y="1517715"/>
            <a:ext cx="5184437" cy="4659248"/>
          </a:xfrm>
        </p:spPr>
        <p:txBody>
          <a:bodyPr rtlCol="0"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999597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1B0E15-6FC5-434E-8780-B186D9DB0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20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9C7B128-34F3-405C-B601-8BAFDB4349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8204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5A7754-E8C7-438B-922D-9027C6CF58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500" y="6356350"/>
            <a:ext cx="66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C263D6C4-4840-40CC-AC84-17E24B3B7BDE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CDDDB7D-9189-9548-A2B9-81DC62C3C1A3}"/>
              </a:ext>
            </a:extLst>
          </p:cNvPr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7" name="Полилиния: Фигура 9">
            <a:extLst>
              <a:ext uri="{FF2B5EF4-FFF2-40B4-BE49-F238E27FC236}">
                <a16:creationId xmlns:a16="http://schemas.microsoft.com/office/drawing/2014/main" id="{096D8877-6B4A-4540-8927-767DD7401718}"/>
              </a:ext>
            </a:extLst>
          </p:cNvPr>
          <p:cNvSpPr/>
          <p:nvPr/>
        </p:nvSpPr>
        <p:spPr>
          <a:xfrm>
            <a:off x="0" y="1"/>
            <a:ext cx="12192001" cy="6857999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8" name="Полилиния: Фигура 17">
            <a:extLst>
              <a:ext uri="{FF2B5EF4-FFF2-40B4-BE49-F238E27FC236}">
                <a16:creationId xmlns:a16="http://schemas.microsoft.com/office/drawing/2014/main" id="{5AF2E123-FE0F-8541-8E36-5030C450AA7E}"/>
              </a:ext>
            </a:extLst>
          </p:cNvPr>
          <p:cNvSpPr/>
          <p:nvPr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9" name="Полилиния: фигура 11">
            <a:extLst>
              <a:ext uri="{FF2B5EF4-FFF2-40B4-BE49-F238E27FC236}">
                <a16:creationId xmlns:a16="http://schemas.microsoft.com/office/drawing/2014/main" id="{E5519D99-3B68-924A-9CD0-14B911711CA8}"/>
              </a:ext>
            </a:extLst>
          </p:cNvPr>
          <p:cNvSpPr/>
          <p:nvPr/>
        </p:nvSpPr>
        <p:spPr>
          <a:xfrm rot="16200000" flipV="1">
            <a:off x="2664629" y="-2669372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0" name="Полилиния: Фигура 7">
            <a:extLst>
              <a:ext uri="{FF2B5EF4-FFF2-40B4-BE49-F238E27FC236}">
                <a16:creationId xmlns:a16="http://schemas.microsoft.com/office/drawing/2014/main" id="{A09E21A9-FBEF-144C-A152-FE484F3C55C1}"/>
              </a:ext>
            </a:extLst>
          </p:cNvPr>
          <p:cNvSpPr/>
          <p:nvPr/>
        </p:nvSpPr>
        <p:spPr>
          <a:xfrm rot="16200000" flipV="1">
            <a:off x="2664629" y="-2669372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70C7F2CB-A8CE-1545-A08D-93592C4BAEEA}"/>
              </a:ext>
            </a:extLst>
          </p:cNvPr>
          <p:cNvSpPr txBox="1">
            <a:spLocks/>
          </p:cNvSpPr>
          <p:nvPr/>
        </p:nvSpPr>
        <p:spPr>
          <a:xfrm>
            <a:off x="444500" y="542925"/>
            <a:ext cx="11214100" cy="53553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200" b="1" kern="1200" spc="-70" baseline="0" dirty="0">
                <a:solidFill>
                  <a:schemeClr val="bg1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>
                <a:latin typeface="+mj-lt"/>
              </a:rPr>
              <a:t>Образец заголовка</a:t>
            </a: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7068FCE4-1B47-3C4B-B091-013120A97D09}"/>
              </a:ext>
            </a:extLst>
          </p:cNvPr>
          <p:cNvGrpSpPr/>
          <p:nvPr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3" name="Полилиния: Фигура 15">
              <a:extLst>
                <a:ext uri="{FF2B5EF4-FFF2-40B4-BE49-F238E27FC236}">
                  <a16:creationId xmlns:a16="http://schemas.microsoft.com/office/drawing/2014/main" id="{FEC3FDE7-F27E-5E4E-8752-287CAB7792D4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4" name="Полилиния: Фигура 16">
              <a:extLst>
                <a:ext uri="{FF2B5EF4-FFF2-40B4-BE49-F238E27FC236}">
                  <a16:creationId xmlns:a16="http://schemas.microsoft.com/office/drawing/2014/main" id="{81C902DB-0D21-5044-82B6-9E7A70A1BF62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BE1E08A0-195D-694F-947B-986A76FBB93E}"/>
              </a:ext>
            </a:extLst>
          </p:cNvPr>
          <p:cNvGrpSpPr/>
          <p:nvPr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6" name="Прямоугольник: Усеченный угол 18">
              <a:extLst>
                <a:ext uri="{FF2B5EF4-FFF2-40B4-BE49-F238E27FC236}">
                  <a16:creationId xmlns:a16="http://schemas.microsoft.com/office/drawing/2014/main" id="{ED5DFFCD-1EE3-E64E-B51F-BD7D72413E0B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chemeClr val="accent5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ru-RU" noProof="0"/>
            </a:p>
          </p:txBody>
        </p:sp>
        <p:sp>
          <p:nvSpPr>
            <p:cNvPr id="17" name="Прямоугольник: Усеченный угол 2">
              <a:extLst>
                <a:ext uri="{FF2B5EF4-FFF2-40B4-BE49-F238E27FC236}">
                  <a16:creationId xmlns:a16="http://schemas.microsoft.com/office/drawing/2014/main" id="{C12DB3CA-8E64-AA43-BFBE-A2CA9A816DBE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18" name="Полилиния: Фигура 23">
            <a:extLst>
              <a:ext uri="{FF2B5EF4-FFF2-40B4-BE49-F238E27FC236}">
                <a16:creationId xmlns:a16="http://schemas.microsoft.com/office/drawing/2014/main" id="{A587DEFD-D470-4142-8E0D-A71DDB147C92}"/>
              </a:ext>
            </a:extLst>
          </p:cNvPr>
          <p:cNvSpPr/>
          <p:nvPr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9" name="Номер слайда 4">
            <a:extLst>
              <a:ext uri="{FF2B5EF4-FFF2-40B4-BE49-F238E27FC236}">
                <a16:creationId xmlns:a16="http://schemas.microsoft.com/office/drawing/2014/main" id="{7D9BF857-7910-734D-A217-5E3344220AA2}"/>
              </a:ext>
            </a:extLst>
          </p:cNvPr>
          <p:cNvSpPr txBox="1">
            <a:spLocks/>
          </p:cNvSpPr>
          <p:nvPr/>
        </p:nvSpPr>
        <p:spPr>
          <a:xfrm>
            <a:off x="11252200" y="6315075"/>
            <a:ext cx="406400" cy="365125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Trade Gothic LT Pro" panose="020B05030403030200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C263D6C4-4840-40CC-AC84-17E24B3B7BDE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666093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0" r:id="rId3"/>
    <p:sldLayoutId id="2147483666" r:id="rId4"/>
    <p:sldLayoutId id="2147483654" r:id="rId5"/>
    <p:sldLayoutId id="2147483661" r:id="rId6"/>
    <p:sldLayoutId id="2147483674" r:id="rId7"/>
    <p:sldLayoutId id="2147483665" r:id="rId8"/>
    <p:sldLayoutId id="2147483673" r:id="rId9"/>
    <p:sldLayoutId id="2147483662" r:id="rId10"/>
    <p:sldLayoutId id="2147483663" r:id="rId11"/>
    <p:sldLayoutId id="2147483664" r:id="rId12"/>
    <p:sldLayoutId id="2147483675" r:id="rId13"/>
    <p:sldLayoutId id="2147483676" r:id="rId14"/>
    <p:sldLayoutId id="2147483672" r:id="rId15"/>
    <p:sldLayoutId id="2147483667" r:id="rId16"/>
    <p:sldLayoutId id="2147483668" r:id="rId17"/>
    <p:sldLayoutId id="2147483681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36" userDrawn="1">
          <p15:clr>
            <a:srgbClr val="F26B43"/>
          </p15:clr>
        </p15:guide>
        <p15:guide id="4" orient="horz" pos="336" userDrawn="1">
          <p15:clr>
            <a:srgbClr val="F26B43"/>
          </p15:clr>
        </p15:guide>
        <p15:guide id="5" pos="7344" userDrawn="1">
          <p15:clr>
            <a:srgbClr val="F26B43"/>
          </p15:clr>
        </p15:guide>
        <p15:guide id="6" orient="horz" pos="398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.xml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Placeholder 46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0000"/>
                    </a14:imgEffect>
                    <a14:imgEffect>
                      <a14:brightnessContrast bright="29000" contrast="-5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100" y="104775"/>
            <a:ext cx="6952975" cy="4356100"/>
          </a:xfrm>
        </p:spPr>
      </p:pic>
      <p:sp>
        <p:nvSpPr>
          <p:cNvPr id="17" name="Freeform 109"/>
          <p:cNvSpPr>
            <a:spLocks noChangeArrowheads="1"/>
          </p:cNvSpPr>
          <p:nvPr/>
        </p:nvSpPr>
        <p:spPr bwMode="auto">
          <a:xfrm>
            <a:off x="1342793" y="4766569"/>
            <a:ext cx="389318" cy="389318"/>
          </a:xfrm>
          <a:custGeom>
            <a:avLst/>
            <a:gdLst>
              <a:gd name="T0" fmla="*/ 116822 w 634"/>
              <a:gd name="T1" fmla="*/ 0 h 634"/>
              <a:gd name="T2" fmla="*/ 116822 w 634"/>
              <a:gd name="T3" fmla="*/ 228190 h 634"/>
              <a:gd name="T4" fmla="*/ 116822 w 634"/>
              <a:gd name="T5" fmla="*/ 0 h 634"/>
              <a:gd name="T6" fmla="*/ 196507 w 634"/>
              <a:gd name="T7" fmla="*/ 58399 h 634"/>
              <a:gd name="T8" fmla="*/ 159369 w 634"/>
              <a:gd name="T9" fmla="*/ 105984 h 634"/>
              <a:gd name="T10" fmla="*/ 196507 w 634"/>
              <a:gd name="T11" fmla="*/ 58399 h 634"/>
              <a:gd name="T12" fmla="*/ 186051 w 634"/>
              <a:gd name="T13" fmla="*/ 47945 h 634"/>
              <a:gd name="T14" fmla="*/ 138096 w 634"/>
              <a:gd name="T15" fmla="*/ 21269 h 634"/>
              <a:gd name="T16" fmla="*/ 85093 w 634"/>
              <a:gd name="T17" fmla="*/ 105984 h 634"/>
              <a:gd name="T18" fmla="*/ 90501 w 634"/>
              <a:gd name="T19" fmla="*/ 69214 h 634"/>
              <a:gd name="T20" fmla="*/ 138096 w 634"/>
              <a:gd name="T21" fmla="*/ 69214 h 634"/>
              <a:gd name="T22" fmla="*/ 85093 w 634"/>
              <a:gd name="T23" fmla="*/ 105984 h 634"/>
              <a:gd name="T24" fmla="*/ 143504 w 634"/>
              <a:gd name="T25" fmla="*/ 122206 h 634"/>
              <a:gd name="T26" fmla="*/ 116822 w 634"/>
              <a:gd name="T27" fmla="*/ 159336 h 634"/>
              <a:gd name="T28" fmla="*/ 85093 w 634"/>
              <a:gd name="T29" fmla="*/ 122206 h 634"/>
              <a:gd name="T30" fmla="*/ 106366 w 634"/>
              <a:gd name="T31" fmla="*/ 15862 h 634"/>
              <a:gd name="T32" fmla="*/ 116822 w 634"/>
              <a:gd name="T33" fmla="*/ 15862 h 634"/>
              <a:gd name="T34" fmla="*/ 138096 w 634"/>
              <a:gd name="T35" fmla="*/ 58399 h 634"/>
              <a:gd name="T36" fmla="*/ 95549 w 634"/>
              <a:gd name="T37" fmla="*/ 58399 h 634"/>
              <a:gd name="T38" fmla="*/ 90501 w 634"/>
              <a:gd name="T39" fmla="*/ 21269 h 634"/>
              <a:gd name="T40" fmla="*/ 79684 w 634"/>
              <a:gd name="T41" fmla="*/ 52992 h 634"/>
              <a:gd name="T42" fmla="*/ 90501 w 634"/>
              <a:gd name="T43" fmla="*/ 21269 h 634"/>
              <a:gd name="T44" fmla="*/ 32090 w 634"/>
              <a:gd name="T45" fmla="*/ 58399 h 634"/>
              <a:gd name="T46" fmla="*/ 74637 w 634"/>
              <a:gd name="T47" fmla="*/ 105984 h 634"/>
              <a:gd name="T48" fmla="*/ 32090 w 634"/>
              <a:gd name="T49" fmla="*/ 58399 h 634"/>
              <a:gd name="T50" fmla="*/ 32090 w 634"/>
              <a:gd name="T51" fmla="*/ 169790 h 634"/>
              <a:gd name="T52" fmla="*/ 74637 w 634"/>
              <a:gd name="T53" fmla="*/ 122206 h 634"/>
              <a:gd name="T54" fmla="*/ 32090 w 634"/>
              <a:gd name="T55" fmla="*/ 169790 h 634"/>
              <a:gd name="T56" fmla="*/ 42546 w 634"/>
              <a:gd name="T57" fmla="*/ 180605 h 634"/>
              <a:gd name="T58" fmla="*/ 90501 w 634"/>
              <a:gd name="T59" fmla="*/ 212328 h 634"/>
              <a:gd name="T60" fmla="*/ 122231 w 634"/>
              <a:gd name="T61" fmla="*/ 212328 h 634"/>
              <a:gd name="T62" fmla="*/ 116822 w 634"/>
              <a:gd name="T63" fmla="*/ 212328 h 634"/>
              <a:gd name="T64" fmla="*/ 95549 w 634"/>
              <a:gd name="T65" fmla="*/ 169790 h 634"/>
              <a:gd name="T66" fmla="*/ 138096 w 634"/>
              <a:gd name="T67" fmla="*/ 169790 h 634"/>
              <a:gd name="T68" fmla="*/ 138096 w 634"/>
              <a:gd name="T69" fmla="*/ 212328 h 634"/>
              <a:gd name="T70" fmla="*/ 148552 w 634"/>
              <a:gd name="T71" fmla="*/ 175198 h 634"/>
              <a:gd name="T72" fmla="*/ 138096 w 634"/>
              <a:gd name="T73" fmla="*/ 212328 h 634"/>
              <a:gd name="T74" fmla="*/ 196507 w 634"/>
              <a:gd name="T75" fmla="*/ 169790 h 634"/>
              <a:gd name="T76" fmla="*/ 159369 w 634"/>
              <a:gd name="T77" fmla="*/ 122206 h 634"/>
              <a:gd name="T78" fmla="*/ 196507 w 634"/>
              <a:gd name="T79" fmla="*/ 169790 h 634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634" h="634">
                <a:moveTo>
                  <a:pt x="324" y="0"/>
                </a:moveTo>
                <a:lnTo>
                  <a:pt x="324" y="0"/>
                </a:lnTo>
                <a:cubicBezTo>
                  <a:pt x="148" y="0"/>
                  <a:pt x="0" y="147"/>
                  <a:pt x="0" y="324"/>
                </a:cubicBezTo>
                <a:cubicBezTo>
                  <a:pt x="0" y="486"/>
                  <a:pt x="148" y="633"/>
                  <a:pt x="324" y="633"/>
                </a:cubicBezTo>
                <a:cubicBezTo>
                  <a:pt x="486" y="633"/>
                  <a:pt x="633" y="486"/>
                  <a:pt x="633" y="324"/>
                </a:cubicBezTo>
                <a:cubicBezTo>
                  <a:pt x="633" y="147"/>
                  <a:pt x="486" y="0"/>
                  <a:pt x="324" y="0"/>
                </a:cubicBezTo>
                <a:close/>
                <a:moveTo>
                  <a:pt x="545" y="162"/>
                </a:moveTo>
                <a:lnTo>
                  <a:pt x="545" y="162"/>
                </a:lnTo>
                <a:cubicBezTo>
                  <a:pt x="574" y="206"/>
                  <a:pt x="589" y="251"/>
                  <a:pt x="589" y="294"/>
                </a:cubicBezTo>
                <a:cubicBezTo>
                  <a:pt x="442" y="294"/>
                  <a:pt x="442" y="294"/>
                  <a:pt x="442" y="294"/>
                </a:cubicBezTo>
                <a:cubicBezTo>
                  <a:pt x="442" y="265"/>
                  <a:pt x="427" y="221"/>
                  <a:pt x="427" y="192"/>
                </a:cubicBezTo>
                <a:cubicBezTo>
                  <a:pt x="471" y="192"/>
                  <a:pt x="516" y="177"/>
                  <a:pt x="545" y="162"/>
                </a:cubicBezTo>
                <a:close/>
                <a:moveTo>
                  <a:pt x="516" y="133"/>
                </a:moveTo>
                <a:lnTo>
                  <a:pt x="516" y="133"/>
                </a:lnTo>
                <a:cubicBezTo>
                  <a:pt x="486" y="147"/>
                  <a:pt x="457" y="147"/>
                  <a:pt x="412" y="147"/>
                </a:cubicBezTo>
                <a:cubicBezTo>
                  <a:pt x="412" y="118"/>
                  <a:pt x="398" y="89"/>
                  <a:pt x="383" y="59"/>
                </a:cubicBezTo>
                <a:cubicBezTo>
                  <a:pt x="442" y="59"/>
                  <a:pt x="486" y="89"/>
                  <a:pt x="516" y="133"/>
                </a:cubicBezTo>
                <a:close/>
                <a:moveTo>
                  <a:pt x="236" y="294"/>
                </a:moveTo>
                <a:lnTo>
                  <a:pt x="236" y="294"/>
                </a:lnTo>
                <a:cubicBezTo>
                  <a:pt x="236" y="265"/>
                  <a:pt x="251" y="236"/>
                  <a:pt x="251" y="192"/>
                </a:cubicBezTo>
                <a:cubicBezTo>
                  <a:pt x="280" y="206"/>
                  <a:pt x="295" y="206"/>
                  <a:pt x="324" y="206"/>
                </a:cubicBezTo>
                <a:cubicBezTo>
                  <a:pt x="339" y="206"/>
                  <a:pt x="369" y="206"/>
                  <a:pt x="383" y="192"/>
                </a:cubicBezTo>
                <a:cubicBezTo>
                  <a:pt x="398" y="236"/>
                  <a:pt x="398" y="265"/>
                  <a:pt x="398" y="294"/>
                </a:cubicBezTo>
                <a:lnTo>
                  <a:pt x="236" y="294"/>
                </a:lnTo>
                <a:close/>
                <a:moveTo>
                  <a:pt x="398" y="339"/>
                </a:moveTo>
                <a:lnTo>
                  <a:pt x="398" y="339"/>
                </a:lnTo>
                <a:cubicBezTo>
                  <a:pt x="398" y="368"/>
                  <a:pt x="398" y="412"/>
                  <a:pt x="383" y="442"/>
                </a:cubicBezTo>
                <a:cubicBezTo>
                  <a:pt x="369" y="442"/>
                  <a:pt x="339" y="442"/>
                  <a:pt x="324" y="442"/>
                </a:cubicBezTo>
                <a:cubicBezTo>
                  <a:pt x="295" y="442"/>
                  <a:pt x="280" y="442"/>
                  <a:pt x="251" y="442"/>
                </a:cubicBezTo>
                <a:cubicBezTo>
                  <a:pt x="251" y="412"/>
                  <a:pt x="236" y="368"/>
                  <a:pt x="236" y="339"/>
                </a:cubicBezTo>
                <a:lnTo>
                  <a:pt x="398" y="339"/>
                </a:lnTo>
                <a:close/>
                <a:moveTo>
                  <a:pt x="295" y="44"/>
                </a:moveTo>
                <a:lnTo>
                  <a:pt x="295" y="44"/>
                </a:lnTo>
                <a:cubicBezTo>
                  <a:pt x="310" y="44"/>
                  <a:pt x="310" y="44"/>
                  <a:pt x="324" y="44"/>
                </a:cubicBezTo>
                <a:lnTo>
                  <a:pt x="339" y="44"/>
                </a:lnTo>
                <a:cubicBezTo>
                  <a:pt x="354" y="74"/>
                  <a:pt x="369" y="118"/>
                  <a:pt x="383" y="162"/>
                </a:cubicBezTo>
                <a:cubicBezTo>
                  <a:pt x="354" y="162"/>
                  <a:pt x="339" y="162"/>
                  <a:pt x="324" y="162"/>
                </a:cubicBezTo>
                <a:cubicBezTo>
                  <a:pt x="295" y="162"/>
                  <a:pt x="280" y="162"/>
                  <a:pt x="265" y="162"/>
                </a:cubicBezTo>
                <a:cubicBezTo>
                  <a:pt x="265" y="118"/>
                  <a:pt x="280" y="74"/>
                  <a:pt x="295" y="44"/>
                </a:cubicBezTo>
                <a:close/>
                <a:moveTo>
                  <a:pt x="251" y="59"/>
                </a:moveTo>
                <a:lnTo>
                  <a:pt x="251" y="59"/>
                </a:lnTo>
                <a:cubicBezTo>
                  <a:pt x="236" y="89"/>
                  <a:pt x="221" y="118"/>
                  <a:pt x="221" y="147"/>
                </a:cubicBezTo>
                <a:cubicBezTo>
                  <a:pt x="192" y="147"/>
                  <a:pt x="148" y="147"/>
                  <a:pt x="118" y="133"/>
                </a:cubicBezTo>
                <a:cubicBezTo>
                  <a:pt x="148" y="89"/>
                  <a:pt x="207" y="59"/>
                  <a:pt x="251" y="59"/>
                </a:cubicBezTo>
                <a:close/>
                <a:moveTo>
                  <a:pt x="89" y="162"/>
                </a:moveTo>
                <a:lnTo>
                  <a:pt x="89" y="162"/>
                </a:lnTo>
                <a:cubicBezTo>
                  <a:pt x="133" y="177"/>
                  <a:pt x="177" y="192"/>
                  <a:pt x="207" y="192"/>
                </a:cubicBezTo>
                <a:cubicBezTo>
                  <a:pt x="207" y="221"/>
                  <a:pt x="207" y="265"/>
                  <a:pt x="207" y="294"/>
                </a:cubicBezTo>
                <a:cubicBezTo>
                  <a:pt x="44" y="294"/>
                  <a:pt x="44" y="294"/>
                  <a:pt x="44" y="294"/>
                </a:cubicBezTo>
                <a:cubicBezTo>
                  <a:pt x="44" y="251"/>
                  <a:pt x="59" y="206"/>
                  <a:pt x="89" y="162"/>
                </a:cubicBezTo>
                <a:close/>
                <a:moveTo>
                  <a:pt x="89" y="471"/>
                </a:moveTo>
                <a:lnTo>
                  <a:pt x="89" y="471"/>
                </a:lnTo>
                <a:cubicBezTo>
                  <a:pt x="59" y="427"/>
                  <a:pt x="44" y="383"/>
                  <a:pt x="44" y="339"/>
                </a:cubicBezTo>
                <a:cubicBezTo>
                  <a:pt x="207" y="339"/>
                  <a:pt x="207" y="339"/>
                  <a:pt x="207" y="339"/>
                </a:cubicBezTo>
                <a:cubicBezTo>
                  <a:pt x="207" y="368"/>
                  <a:pt x="207" y="412"/>
                  <a:pt x="207" y="442"/>
                </a:cubicBezTo>
                <a:cubicBezTo>
                  <a:pt x="177" y="457"/>
                  <a:pt x="133" y="457"/>
                  <a:pt x="89" y="471"/>
                </a:cubicBezTo>
                <a:close/>
                <a:moveTo>
                  <a:pt x="118" y="501"/>
                </a:moveTo>
                <a:lnTo>
                  <a:pt x="118" y="501"/>
                </a:lnTo>
                <a:cubicBezTo>
                  <a:pt x="148" y="501"/>
                  <a:pt x="192" y="486"/>
                  <a:pt x="221" y="486"/>
                </a:cubicBezTo>
                <a:cubicBezTo>
                  <a:pt x="221" y="515"/>
                  <a:pt x="236" y="560"/>
                  <a:pt x="251" y="589"/>
                </a:cubicBezTo>
                <a:cubicBezTo>
                  <a:pt x="207" y="574"/>
                  <a:pt x="148" y="545"/>
                  <a:pt x="118" y="501"/>
                </a:cubicBezTo>
                <a:close/>
                <a:moveTo>
                  <a:pt x="339" y="589"/>
                </a:moveTo>
                <a:lnTo>
                  <a:pt x="339" y="589"/>
                </a:lnTo>
                <a:lnTo>
                  <a:pt x="324" y="589"/>
                </a:lnTo>
                <a:cubicBezTo>
                  <a:pt x="310" y="589"/>
                  <a:pt x="310" y="589"/>
                  <a:pt x="295" y="589"/>
                </a:cubicBezTo>
                <a:cubicBezTo>
                  <a:pt x="280" y="560"/>
                  <a:pt x="265" y="515"/>
                  <a:pt x="265" y="471"/>
                </a:cubicBezTo>
                <a:cubicBezTo>
                  <a:pt x="280" y="471"/>
                  <a:pt x="295" y="471"/>
                  <a:pt x="324" y="471"/>
                </a:cubicBezTo>
                <a:cubicBezTo>
                  <a:pt x="339" y="471"/>
                  <a:pt x="354" y="471"/>
                  <a:pt x="383" y="471"/>
                </a:cubicBezTo>
                <a:cubicBezTo>
                  <a:pt x="369" y="515"/>
                  <a:pt x="354" y="560"/>
                  <a:pt x="339" y="589"/>
                </a:cubicBezTo>
                <a:close/>
                <a:moveTo>
                  <a:pt x="383" y="589"/>
                </a:moveTo>
                <a:lnTo>
                  <a:pt x="383" y="589"/>
                </a:lnTo>
                <a:cubicBezTo>
                  <a:pt x="398" y="560"/>
                  <a:pt x="412" y="515"/>
                  <a:pt x="412" y="486"/>
                </a:cubicBezTo>
                <a:cubicBezTo>
                  <a:pt x="457" y="486"/>
                  <a:pt x="486" y="501"/>
                  <a:pt x="516" y="501"/>
                </a:cubicBezTo>
                <a:cubicBezTo>
                  <a:pt x="486" y="545"/>
                  <a:pt x="442" y="574"/>
                  <a:pt x="383" y="589"/>
                </a:cubicBezTo>
                <a:close/>
                <a:moveTo>
                  <a:pt x="545" y="471"/>
                </a:moveTo>
                <a:lnTo>
                  <a:pt x="545" y="471"/>
                </a:lnTo>
                <a:cubicBezTo>
                  <a:pt x="516" y="457"/>
                  <a:pt x="471" y="457"/>
                  <a:pt x="427" y="442"/>
                </a:cubicBezTo>
                <a:cubicBezTo>
                  <a:pt x="427" y="412"/>
                  <a:pt x="442" y="368"/>
                  <a:pt x="442" y="339"/>
                </a:cubicBezTo>
                <a:cubicBezTo>
                  <a:pt x="589" y="339"/>
                  <a:pt x="589" y="339"/>
                  <a:pt x="589" y="339"/>
                </a:cubicBezTo>
                <a:cubicBezTo>
                  <a:pt x="589" y="383"/>
                  <a:pt x="574" y="427"/>
                  <a:pt x="545" y="47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2" name="Freeform 93"/>
          <p:cNvSpPr>
            <a:spLocks noChangeArrowheads="1"/>
          </p:cNvSpPr>
          <p:nvPr/>
        </p:nvSpPr>
        <p:spPr bwMode="auto">
          <a:xfrm>
            <a:off x="3908311" y="4771069"/>
            <a:ext cx="389322" cy="380318"/>
          </a:xfrm>
          <a:custGeom>
            <a:avLst/>
            <a:gdLst>
              <a:gd name="T0" fmla="*/ 42547 w 634"/>
              <a:gd name="T1" fmla="*/ 196214 h 619"/>
              <a:gd name="T2" fmla="*/ 42547 w 634"/>
              <a:gd name="T3" fmla="*/ 196214 h 619"/>
              <a:gd name="T4" fmla="*/ 74637 w 634"/>
              <a:gd name="T5" fmla="*/ 222904 h 619"/>
              <a:gd name="T6" fmla="*/ 100958 w 634"/>
              <a:gd name="T7" fmla="*/ 196214 h 619"/>
              <a:gd name="T8" fmla="*/ 74637 w 634"/>
              <a:gd name="T9" fmla="*/ 169883 h 619"/>
              <a:gd name="T10" fmla="*/ 42547 w 634"/>
              <a:gd name="T11" fmla="*/ 196214 h 619"/>
              <a:gd name="T12" fmla="*/ 74637 w 634"/>
              <a:gd name="T13" fmla="*/ 180343 h 619"/>
              <a:gd name="T14" fmla="*/ 74637 w 634"/>
              <a:gd name="T15" fmla="*/ 180343 h 619"/>
              <a:gd name="T16" fmla="*/ 85093 w 634"/>
              <a:gd name="T17" fmla="*/ 196214 h 619"/>
              <a:gd name="T18" fmla="*/ 74637 w 634"/>
              <a:gd name="T19" fmla="*/ 212444 h 619"/>
              <a:gd name="T20" fmla="*/ 58411 w 634"/>
              <a:gd name="T21" fmla="*/ 196214 h 619"/>
              <a:gd name="T22" fmla="*/ 74637 w 634"/>
              <a:gd name="T23" fmla="*/ 180343 h 619"/>
              <a:gd name="T24" fmla="*/ 58411 w 634"/>
              <a:gd name="T25" fmla="*/ 154013 h 619"/>
              <a:gd name="T26" fmla="*/ 58411 w 634"/>
              <a:gd name="T27" fmla="*/ 154013 h 619"/>
              <a:gd name="T28" fmla="*/ 42547 w 634"/>
              <a:gd name="T29" fmla="*/ 137782 h 619"/>
              <a:gd name="T30" fmla="*/ 207325 w 634"/>
              <a:gd name="T31" fmla="*/ 127322 h 619"/>
              <a:gd name="T32" fmla="*/ 228237 w 634"/>
              <a:gd name="T33" fmla="*/ 31740 h 619"/>
              <a:gd name="T34" fmla="*/ 223190 w 634"/>
              <a:gd name="T35" fmla="*/ 26330 h 619"/>
              <a:gd name="T36" fmla="*/ 42547 w 634"/>
              <a:gd name="T37" fmla="*/ 26330 h 619"/>
              <a:gd name="T38" fmla="*/ 42547 w 634"/>
              <a:gd name="T39" fmla="*/ 10460 h 619"/>
              <a:gd name="T40" fmla="*/ 53364 w 634"/>
              <a:gd name="T41" fmla="*/ 10460 h 619"/>
              <a:gd name="T42" fmla="*/ 58411 w 634"/>
              <a:gd name="T43" fmla="*/ 5050 h 619"/>
              <a:gd name="T44" fmla="*/ 53364 w 634"/>
              <a:gd name="T45" fmla="*/ 0 h 619"/>
              <a:gd name="T46" fmla="*/ 10817 w 634"/>
              <a:gd name="T47" fmla="*/ 0 h 619"/>
              <a:gd name="T48" fmla="*/ 0 w 634"/>
              <a:gd name="T49" fmla="*/ 5050 h 619"/>
              <a:gd name="T50" fmla="*/ 10817 w 634"/>
              <a:gd name="T51" fmla="*/ 10460 h 619"/>
              <a:gd name="T52" fmla="*/ 32090 w 634"/>
              <a:gd name="T53" fmla="*/ 10460 h 619"/>
              <a:gd name="T54" fmla="*/ 32090 w 634"/>
              <a:gd name="T55" fmla="*/ 137782 h 619"/>
              <a:gd name="T56" fmla="*/ 58411 w 634"/>
              <a:gd name="T57" fmla="*/ 169883 h 619"/>
              <a:gd name="T58" fmla="*/ 74637 w 634"/>
              <a:gd name="T59" fmla="*/ 169883 h 619"/>
              <a:gd name="T60" fmla="*/ 159370 w 634"/>
              <a:gd name="T61" fmla="*/ 169883 h 619"/>
              <a:gd name="T62" fmla="*/ 223190 w 634"/>
              <a:gd name="T63" fmla="*/ 169883 h 619"/>
              <a:gd name="T64" fmla="*/ 223190 w 634"/>
              <a:gd name="T65" fmla="*/ 154013 h 619"/>
              <a:gd name="T66" fmla="*/ 58411 w 634"/>
              <a:gd name="T67" fmla="*/ 154013 h 619"/>
              <a:gd name="T68" fmla="*/ 42547 w 634"/>
              <a:gd name="T69" fmla="*/ 42561 h 619"/>
              <a:gd name="T70" fmla="*/ 42547 w 634"/>
              <a:gd name="T71" fmla="*/ 42561 h 619"/>
              <a:gd name="T72" fmla="*/ 212373 w 634"/>
              <a:gd name="T73" fmla="*/ 42561 h 619"/>
              <a:gd name="T74" fmla="*/ 196508 w 634"/>
              <a:gd name="T75" fmla="*/ 111452 h 619"/>
              <a:gd name="T76" fmla="*/ 42547 w 634"/>
              <a:gd name="T77" fmla="*/ 127322 h 619"/>
              <a:gd name="T78" fmla="*/ 42547 w 634"/>
              <a:gd name="T79" fmla="*/ 42561 h 619"/>
              <a:gd name="T80" fmla="*/ 127640 w 634"/>
              <a:gd name="T81" fmla="*/ 196214 h 619"/>
              <a:gd name="T82" fmla="*/ 127640 w 634"/>
              <a:gd name="T83" fmla="*/ 196214 h 619"/>
              <a:gd name="T84" fmla="*/ 159370 w 634"/>
              <a:gd name="T85" fmla="*/ 222904 h 619"/>
              <a:gd name="T86" fmla="*/ 186051 w 634"/>
              <a:gd name="T87" fmla="*/ 196214 h 619"/>
              <a:gd name="T88" fmla="*/ 159370 w 634"/>
              <a:gd name="T89" fmla="*/ 169883 h 619"/>
              <a:gd name="T90" fmla="*/ 127640 w 634"/>
              <a:gd name="T91" fmla="*/ 196214 h 619"/>
              <a:gd name="T92" fmla="*/ 159370 w 634"/>
              <a:gd name="T93" fmla="*/ 180343 h 619"/>
              <a:gd name="T94" fmla="*/ 159370 w 634"/>
              <a:gd name="T95" fmla="*/ 180343 h 619"/>
              <a:gd name="T96" fmla="*/ 169826 w 634"/>
              <a:gd name="T97" fmla="*/ 196214 h 619"/>
              <a:gd name="T98" fmla="*/ 159370 w 634"/>
              <a:gd name="T99" fmla="*/ 212444 h 619"/>
              <a:gd name="T100" fmla="*/ 143505 w 634"/>
              <a:gd name="T101" fmla="*/ 196214 h 619"/>
              <a:gd name="T102" fmla="*/ 159370 w 634"/>
              <a:gd name="T103" fmla="*/ 180343 h 61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634" h="619">
                <a:moveTo>
                  <a:pt x="118" y="544"/>
                </a:moveTo>
                <a:lnTo>
                  <a:pt x="118" y="544"/>
                </a:lnTo>
                <a:cubicBezTo>
                  <a:pt x="118" y="589"/>
                  <a:pt x="162" y="618"/>
                  <a:pt x="207" y="618"/>
                </a:cubicBezTo>
                <a:cubicBezTo>
                  <a:pt x="251" y="618"/>
                  <a:pt x="280" y="589"/>
                  <a:pt x="280" y="544"/>
                </a:cubicBezTo>
                <a:cubicBezTo>
                  <a:pt x="280" y="500"/>
                  <a:pt x="251" y="471"/>
                  <a:pt x="207" y="471"/>
                </a:cubicBezTo>
                <a:cubicBezTo>
                  <a:pt x="162" y="471"/>
                  <a:pt x="118" y="500"/>
                  <a:pt x="118" y="544"/>
                </a:cubicBezTo>
                <a:close/>
                <a:moveTo>
                  <a:pt x="207" y="500"/>
                </a:moveTo>
                <a:lnTo>
                  <a:pt x="207" y="500"/>
                </a:lnTo>
                <a:cubicBezTo>
                  <a:pt x="221" y="500"/>
                  <a:pt x="236" y="530"/>
                  <a:pt x="236" y="544"/>
                </a:cubicBezTo>
                <a:cubicBezTo>
                  <a:pt x="236" y="559"/>
                  <a:pt x="221" y="589"/>
                  <a:pt x="207" y="589"/>
                </a:cubicBezTo>
                <a:cubicBezTo>
                  <a:pt x="177" y="589"/>
                  <a:pt x="162" y="559"/>
                  <a:pt x="162" y="544"/>
                </a:cubicBezTo>
                <a:cubicBezTo>
                  <a:pt x="162" y="530"/>
                  <a:pt x="177" y="500"/>
                  <a:pt x="207" y="500"/>
                </a:cubicBezTo>
                <a:close/>
                <a:moveTo>
                  <a:pt x="162" y="427"/>
                </a:moveTo>
                <a:lnTo>
                  <a:pt x="162" y="427"/>
                </a:lnTo>
                <a:cubicBezTo>
                  <a:pt x="148" y="427"/>
                  <a:pt x="118" y="412"/>
                  <a:pt x="118" y="382"/>
                </a:cubicBezTo>
                <a:cubicBezTo>
                  <a:pt x="575" y="353"/>
                  <a:pt x="575" y="353"/>
                  <a:pt x="575" y="353"/>
                </a:cubicBezTo>
                <a:cubicBezTo>
                  <a:pt x="575" y="353"/>
                  <a:pt x="633" y="103"/>
                  <a:pt x="633" y="88"/>
                </a:cubicBezTo>
                <a:lnTo>
                  <a:pt x="619" y="73"/>
                </a:lnTo>
                <a:cubicBezTo>
                  <a:pt x="118" y="73"/>
                  <a:pt x="118" y="73"/>
                  <a:pt x="118" y="73"/>
                </a:cubicBezTo>
                <a:cubicBezTo>
                  <a:pt x="118" y="29"/>
                  <a:pt x="118" y="29"/>
                  <a:pt x="118" y="29"/>
                </a:cubicBezTo>
                <a:cubicBezTo>
                  <a:pt x="148" y="29"/>
                  <a:pt x="148" y="29"/>
                  <a:pt x="148" y="29"/>
                </a:cubicBezTo>
                <a:cubicBezTo>
                  <a:pt x="148" y="29"/>
                  <a:pt x="162" y="29"/>
                  <a:pt x="162" y="14"/>
                </a:cubicBezTo>
                <a:cubicBezTo>
                  <a:pt x="162" y="0"/>
                  <a:pt x="148" y="0"/>
                  <a:pt x="148" y="0"/>
                </a:cubicBezTo>
                <a:cubicBezTo>
                  <a:pt x="30" y="0"/>
                  <a:pt x="30" y="0"/>
                  <a:pt x="30" y="0"/>
                </a:cubicBezTo>
                <a:cubicBezTo>
                  <a:pt x="15" y="0"/>
                  <a:pt x="0" y="0"/>
                  <a:pt x="0" y="14"/>
                </a:cubicBezTo>
                <a:cubicBezTo>
                  <a:pt x="0" y="29"/>
                  <a:pt x="15" y="29"/>
                  <a:pt x="30" y="29"/>
                </a:cubicBezTo>
                <a:cubicBezTo>
                  <a:pt x="89" y="29"/>
                  <a:pt x="89" y="29"/>
                  <a:pt x="89" y="29"/>
                </a:cubicBezTo>
                <a:cubicBezTo>
                  <a:pt x="89" y="382"/>
                  <a:pt x="89" y="382"/>
                  <a:pt x="89" y="382"/>
                </a:cubicBezTo>
                <a:cubicBezTo>
                  <a:pt x="89" y="427"/>
                  <a:pt x="118" y="471"/>
                  <a:pt x="162" y="471"/>
                </a:cubicBezTo>
                <a:cubicBezTo>
                  <a:pt x="207" y="471"/>
                  <a:pt x="207" y="471"/>
                  <a:pt x="207" y="471"/>
                </a:cubicBezTo>
                <a:cubicBezTo>
                  <a:pt x="442" y="471"/>
                  <a:pt x="442" y="471"/>
                  <a:pt x="442" y="471"/>
                </a:cubicBezTo>
                <a:cubicBezTo>
                  <a:pt x="619" y="471"/>
                  <a:pt x="619" y="471"/>
                  <a:pt x="619" y="471"/>
                </a:cubicBezTo>
                <a:cubicBezTo>
                  <a:pt x="619" y="471"/>
                  <a:pt x="619" y="441"/>
                  <a:pt x="619" y="427"/>
                </a:cubicBezTo>
                <a:lnTo>
                  <a:pt x="162" y="427"/>
                </a:lnTo>
                <a:close/>
                <a:moveTo>
                  <a:pt x="118" y="118"/>
                </a:moveTo>
                <a:lnTo>
                  <a:pt x="118" y="118"/>
                </a:lnTo>
                <a:cubicBezTo>
                  <a:pt x="589" y="118"/>
                  <a:pt x="589" y="118"/>
                  <a:pt x="589" y="118"/>
                </a:cubicBezTo>
                <a:cubicBezTo>
                  <a:pt x="545" y="309"/>
                  <a:pt x="545" y="309"/>
                  <a:pt x="545" y="309"/>
                </a:cubicBezTo>
                <a:cubicBezTo>
                  <a:pt x="118" y="353"/>
                  <a:pt x="118" y="353"/>
                  <a:pt x="118" y="353"/>
                </a:cubicBezTo>
                <a:lnTo>
                  <a:pt x="118" y="118"/>
                </a:lnTo>
                <a:close/>
                <a:moveTo>
                  <a:pt x="354" y="544"/>
                </a:moveTo>
                <a:lnTo>
                  <a:pt x="354" y="544"/>
                </a:lnTo>
                <a:cubicBezTo>
                  <a:pt x="354" y="589"/>
                  <a:pt x="398" y="618"/>
                  <a:pt x="442" y="618"/>
                </a:cubicBezTo>
                <a:cubicBezTo>
                  <a:pt x="486" y="618"/>
                  <a:pt x="516" y="589"/>
                  <a:pt x="516" y="544"/>
                </a:cubicBezTo>
                <a:cubicBezTo>
                  <a:pt x="516" y="500"/>
                  <a:pt x="486" y="471"/>
                  <a:pt x="442" y="471"/>
                </a:cubicBezTo>
                <a:cubicBezTo>
                  <a:pt x="398" y="471"/>
                  <a:pt x="354" y="500"/>
                  <a:pt x="354" y="544"/>
                </a:cubicBezTo>
                <a:close/>
                <a:moveTo>
                  <a:pt x="442" y="500"/>
                </a:moveTo>
                <a:lnTo>
                  <a:pt x="442" y="500"/>
                </a:lnTo>
                <a:cubicBezTo>
                  <a:pt x="457" y="500"/>
                  <a:pt x="471" y="530"/>
                  <a:pt x="471" y="544"/>
                </a:cubicBezTo>
                <a:cubicBezTo>
                  <a:pt x="471" y="559"/>
                  <a:pt x="457" y="589"/>
                  <a:pt x="442" y="589"/>
                </a:cubicBezTo>
                <a:cubicBezTo>
                  <a:pt x="412" y="589"/>
                  <a:pt x="398" y="559"/>
                  <a:pt x="398" y="544"/>
                </a:cubicBezTo>
                <a:cubicBezTo>
                  <a:pt x="398" y="530"/>
                  <a:pt x="412" y="500"/>
                  <a:pt x="442" y="50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5352219" y="5484970"/>
            <a:ext cx="2514431" cy="927353"/>
            <a:chOff x="1011275" y="5310980"/>
            <a:chExt cx="2304832" cy="548894"/>
          </a:xfrm>
        </p:grpSpPr>
        <p:sp>
          <p:nvSpPr>
            <p:cNvPr id="41" name="Rectangle 40"/>
            <p:cNvSpPr/>
            <p:nvPr/>
          </p:nvSpPr>
          <p:spPr>
            <a:xfrm>
              <a:off x="1217432" y="5586617"/>
              <a:ext cx="2098675" cy="2732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400" b="1" dirty="0">
                  <a:solidFill>
                    <a:schemeClr val="bg1"/>
                  </a:solidFill>
                  <a:latin typeface="Segoe UI" panose="020B0502040204020203" pitchFamily="34" charset="0"/>
                  <a:ea typeface="Roboto" panose="02000000000000000000" pitchFamily="2" charset="0"/>
                  <a:cs typeface="Segoe UI" panose="020B0502040204020203" pitchFamily="34" charset="0"/>
                </a:rPr>
                <a:t>323,4 КМ</a:t>
              </a:r>
              <a:endParaRPr lang="en-US" sz="2400" b="1" dirty="0">
                <a:solidFill>
                  <a:schemeClr val="bg1"/>
                </a:solidFill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011275" y="5310980"/>
              <a:ext cx="2304256" cy="33855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-RU" altLang="ko-KR" sz="1600" b="1" dirty="0">
                  <a:solidFill>
                    <a:schemeClr val="bg1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ТУРКСИБ-РЫБАЧЬЕ</a:t>
              </a:r>
              <a:endParaRPr lang="ko-KR" altLang="en-US" sz="1600" b="1" dirty="0">
                <a:solidFill>
                  <a:schemeClr val="bg1"/>
                </a:solidFill>
                <a:latin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  <p:sp>
        <p:nvSpPr>
          <p:cNvPr id="46" name="Text Placeholder 1"/>
          <p:cNvSpPr txBox="1">
            <a:spLocks/>
          </p:cNvSpPr>
          <p:nvPr/>
        </p:nvSpPr>
        <p:spPr>
          <a:xfrm>
            <a:off x="5245341" y="4716885"/>
            <a:ext cx="6221186" cy="768085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3600" b="1" spc="-10" dirty="0">
                <a:solidFill>
                  <a:schemeClr val="bg1"/>
                </a:solidFill>
                <a:latin typeface="Verdana"/>
                <a:cs typeface="Verdana"/>
              </a:rPr>
              <a:t>Существующие железные дороги</a:t>
            </a:r>
          </a:p>
          <a:p>
            <a:pPr marL="0" indent="0" algn="ctr">
              <a:buNone/>
            </a:pPr>
            <a:r>
              <a:rPr lang="ru-RU" sz="3600" b="1" spc="-10" dirty="0">
                <a:solidFill>
                  <a:schemeClr val="bg1"/>
                </a:solidFill>
                <a:latin typeface="Verdana"/>
                <a:cs typeface="Verdana"/>
              </a:rPr>
              <a:t>Кыргызской Республики 424,6 КМ</a:t>
            </a:r>
          </a:p>
        </p:txBody>
      </p:sp>
      <p:pic>
        <p:nvPicPr>
          <p:cNvPr id="23" name="图片 14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48" y="4605787"/>
            <a:ext cx="4746171" cy="208693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" name="Group 39"/>
          <p:cNvGrpSpPr/>
          <p:nvPr/>
        </p:nvGrpSpPr>
        <p:grpSpPr>
          <a:xfrm>
            <a:off x="8523271" y="5652542"/>
            <a:ext cx="2421315" cy="769455"/>
            <a:chOff x="894792" y="5335112"/>
            <a:chExt cx="2421315" cy="628746"/>
          </a:xfrm>
        </p:grpSpPr>
        <p:sp>
          <p:nvSpPr>
            <p:cNvPr id="25" name="Rectangle 40"/>
            <p:cNvSpPr/>
            <p:nvPr/>
          </p:nvSpPr>
          <p:spPr>
            <a:xfrm>
              <a:off x="1217432" y="5586617"/>
              <a:ext cx="2098675" cy="3772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400" b="1" dirty="0">
                  <a:solidFill>
                    <a:schemeClr val="bg1"/>
                  </a:solidFill>
                  <a:latin typeface="Segoe UI" panose="020B0502040204020203" pitchFamily="34" charset="0"/>
                  <a:ea typeface="Roboto" panose="02000000000000000000" pitchFamily="2" charset="0"/>
                  <a:cs typeface="Segoe UI" panose="020B0502040204020203" pitchFamily="34" charset="0"/>
                </a:rPr>
                <a:t>101,2 КМ</a:t>
              </a:r>
              <a:endParaRPr lang="en-US" sz="2400" b="1" dirty="0">
                <a:solidFill>
                  <a:schemeClr val="bg1"/>
                </a:solidFill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94792" y="5335112"/>
              <a:ext cx="2304256" cy="27664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-RU" altLang="ko-KR" sz="1600" b="1" dirty="0">
                  <a:solidFill>
                    <a:schemeClr val="bg1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ЮЖНЫЙ УЧАСТОК</a:t>
              </a:r>
              <a:endParaRPr lang="ko-KR" altLang="en-US" sz="16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  <p:sp>
        <p:nvSpPr>
          <p:cNvPr id="15" name="Прямоугольник 14"/>
          <p:cNvSpPr/>
          <p:nvPr/>
        </p:nvSpPr>
        <p:spPr>
          <a:xfrm rot="5400000">
            <a:off x="3942191" y="5555894"/>
            <a:ext cx="2169634" cy="10018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 rot="10800000">
            <a:off x="99714" y="4474834"/>
            <a:ext cx="11954616" cy="9266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 rot="5400000">
            <a:off x="10874862" y="5554121"/>
            <a:ext cx="2258755" cy="10018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 rot="10800000">
            <a:off x="125973" y="6692093"/>
            <a:ext cx="11954616" cy="9266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 rot="5400000">
            <a:off x="-935013" y="5598682"/>
            <a:ext cx="2169634" cy="10018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 rot="10800000">
            <a:off x="99714" y="-3208"/>
            <a:ext cx="11954616" cy="9266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 Placeholder 1"/>
          <p:cNvSpPr txBox="1">
            <a:spLocks/>
          </p:cNvSpPr>
          <p:nvPr/>
        </p:nvSpPr>
        <p:spPr>
          <a:xfrm>
            <a:off x="192648" y="2257679"/>
            <a:ext cx="2818435" cy="107624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6600" b="1" spc="-10" dirty="0">
                <a:solidFill>
                  <a:schemeClr val="accent1">
                    <a:lumMod val="50000"/>
                  </a:schemeClr>
                </a:solidFill>
                <a:latin typeface="Verdana"/>
                <a:cs typeface="Verdana"/>
              </a:rPr>
              <a:t>2024</a:t>
            </a:r>
            <a:r>
              <a:rPr lang="ru-RU" sz="3600" b="1" spc="-10" dirty="0">
                <a:solidFill>
                  <a:schemeClr val="accent1">
                    <a:lumMod val="50000"/>
                  </a:schemeClr>
                </a:solidFill>
                <a:latin typeface="Verdana"/>
                <a:cs typeface="Verdana"/>
              </a:rPr>
              <a:t>  </a:t>
            </a:r>
          </a:p>
        </p:txBody>
      </p:sp>
      <p:sp>
        <p:nvSpPr>
          <p:cNvPr id="30" name="Text Placeholder 1"/>
          <p:cNvSpPr txBox="1">
            <a:spLocks/>
          </p:cNvSpPr>
          <p:nvPr/>
        </p:nvSpPr>
        <p:spPr>
          <a:xfrm>
            <a:off x="128615" y="186965"/>
            <a:ext cx="4850699" cy="417379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sz="3600" b="1" spc="-10" dirty="0">
              <a:solidFill>
                <a:schemeClr val="accent1">
                  <a:lumMod val="50000"/>
                </a:schemeClr>
              </a:solidFill>
              <a:latin typeface="Verdana"/>
              <a:cs typeface="Verdana"/>
            </a:endParaRPr>
          </a:p>
        </p:txBody>
      </p:sp>
      <p:sp>
        <p:nvSpPr>
          <p:cNvPr id="31" name="Text Placeholder 1"/>
          <p:cNvSpPr txBox="1">
            <a:spLocks/>
          </p:cNvSpPr>
          <p:nvPr/>
        </p:nvSpPr>
        <p:spPr>
          <a:xfrm>
            <a:off x="185295" y="430509"/>
            <a:ext cx="4753524" cy="1357832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b="1" spc="-10" dirty="0">
                <a:solidFill>
                  <a:schemeClr val="accent1">
                    <a:lumMod val="50000"/>
                  </a:schemeClr>
                </a:solidFill>
                <a:latin typeface="Verdana"/>
                <a:cs typeface="Verdana"/>
              </a:rPr>
              <a:t>ГП «НК «КЫРГЫЗ ТЕМИР ЖОЛУ»</a:t>
            </a:r>
          </a:p>
          <a:p>
            <a:pPr marL="0" indent="0" algn="ctr">
              <a:buNone/>
            </a:pPr>
            <a:r>
              <a:rPr lang="ru-RU" sz="1800" b="1" spc="-10" dirty="0">
                <a:solidFill>
                  <a:schemeClr val="accent1">
                    <a:lumMod val="50000"/>
                  </a:schemeClr>
                </a:solidFill>
                <a:latin typeface="Verdana"/>
                <a:cs typeface="Verdana"/>
              </a:rPr>
              <a:t>ПРИ МИНИСТЕРСТВЕ ТРАНСПОРТА И КОММУНИКАЦИЙ </a:t>
            </a:r>
          </a:p>
          <a:p>
            <a:pPr marL="0" indent="0" algn="ctr">
              <a:buNone/>
            </a:pPr>
            <a:r>
              <a:rPr lang="ru-RU" sz="1800" b="1" spc="-10" dirty="0">
                <a:solidFill>
                  <a:schemeClr val="accent1">
                    <a:lumMod val="50000"/>
                  </a:schemeClr>
                </a:solidFill>
                <a:latin typeface="Verdana"/>
                <a:cs typeface="Verdana"/>
              </a:rPr>
              <a:t>КЫРГЫЗСКОЙ РЕСПУБЛИКИ</a:t>
            </a:r>
            <a:r>
              <a:rPr lang="ru-RU" sz="2000" b="1" spc="-10" dirty="0">
                <a:solidFill>
                  <a:schemeClr val="accent1">
                    <a:lumMod val="50000"/>
                  </a:schemeClr>
                </a:solidFill>
                <a:latin typeface="Verdana"/>
                <a:cs typeface="Verdana"/>
              </a:rPr>
              <a:t>  </a:t>
            </a:r>
          </a:p>
        </p:txBody>
      </p:sp>
      <p:sp>
        <p:nvSpPr>
          <p:cNvPr id="36" name="Text Placeholder 1"/>
          <p:cNvSpPr txBox="1">
            <a:spLocks/>
          </p:cNvSpPr>
          <p:nvPr/>
        </p:nvSpPr>
        <p:spPr>
          <a:xfrm>
            <a:off x="406086" y="2323301"/>
            <a:ext cx="4311941" cy="1711615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600" b="1" spc="-10" dirty="0">
                <a:solidFill>
                  <a:schemeClr val="accent1">
                    <a:lumMod val="50000"/>
                  </a:schemeClr>
                </a:solidFill>
                <a:latin typeface="Verdana"/>
                <a:cs typeface="Verdana"/>
              </a:rPr>
              <a:t>Информация по наиболее значимым результатам работы</a:t>
            </a:r>
          </a:p>
          <a:p>
            <a:pPr marL="0" indent="0" algn="ctr">
              <a:buNone/>
            </a:pPr>
            <a:r>
              <a:rPr lang="ru-RU" sz="2600" b="1" spc="-10" dirty="0">
                <a:solidFill>
                  <a:schemeClr val="accent1">
                    <a:lumMod val="50000"/>
                  </a:schemeClr>
                </a:solidFill>
                <a:latin typeface="Verdana"/>
                <a:cs typeface="Verdana"/>
              </a:rPr>
              <a:t>2021-2024 </a:t>
            </a:r>
            <a:r>
              <a:rPr lang="ru-RU" sz="2600" b="1" spc="-10" dirty="0" err="1">
                <a:solidFill>
                  <a:schemeClr val="accent1">
                    <a:lumMod val="50000"/>
                  </a:schemeClr>
                </a:solidFill>
                <a:latin typeface="Verdana"/>
                <a:cs typeface="Verdana"/>
              </a:rPr>
              <a:t>гг</a:t>
            </a:r>
            <a:r>
              <a:rPr lang="ru-RU" sz="2500" b="1" spc="-10" dirty="0">
                <a:solidFill>
                  <a:schemeClr val="accent1">
                    <a:lumMod val="50000"/>
                  </a:schemeClr>
                </a:solidFill>
                <a:latin typeface="Verdana"/>
                <a:cs typeface="Verdana"/>
              </a:rPr>
              <a:t> 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39B2528D-3AE2-4A99-B18C-33973DB8EB89}"/>
              </a:ext>
            </a:extLst>
          </p:cNvPr>
          <p:cNvSpPr/>
          <p:nvPr/>
        </p:nvSpPr>
        <p:spPr>
          <a:xfrm>
            <a:off x="3605745" y="4775479"/>
            <a:ext cx="728283" cy="24988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rgbClr val="C00000"/>
                </a:solidFill>
              </a:rPr>
              <a:t>323,4 КМ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EA60894E-4DAC-4730-93E9-5AF45EEB46FB}"/>
              </a:ext>
            </a:extLst>
          </p:cNvPr>
          <p:cNvSpPr/>
          <p:nvPr/>
        </p:nvSpPr>
        <p:spPr>
          <a:xfrm>
            <a:off x="2474628" y="6093950"/>
            <a:ext cx="728283" cy="24988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rgbClr val="C00000"/>
                </a:solidFill>
              </a:rPr>
              <a:t>101,2 КМ</a:t>
            </a:r>
          </a:p>
        </p:txBody>
      </p:sp>
    </p:spTree>
    <p:extLst>
      <p:ext uri="{BB962C8B-B14F-4D97-AF65-F5344CB8AC3E}">
        <p14:creationId xmlns:p14="http://schemas.microsoft.com/office/powerpoint/2010/main" val="6485138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B24BF10-2B55-43AB-9F77-F1A141038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263D6C4-4840-40CC-AC84-17E24B3B7BDE}" type="slidenum">
              <a:rPr lang="ru-RU" sz="2000" b="1" smtClean="0"/>
              <a:pPr rtl="0"/>
              <a:t>2</a:t>
            </a:fld>
            <a:endParaRPr lang="ru-RU" sz="2000" b="1" dirty="0"/>
          </a:p>
        </p:txBody>
      </p:sp>
      <p:cxnSp>
        <p:nvCxnSpPr>
          <p:cNvPr id="35" name="Прямая соединительная линия 34"/>
          <p:cNvCxnSpPr/>
          <p:nvPr/>
        </p:nvCxnSpPr>
        <p:spPr>
          <a:xfrm flipH="1">
            <a:off x="5496293" y="156481"/>
            <a:ext cx="6614191" cy="6409534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Прямоугольник 35"/>
          <p:cNvSpPr/>
          <p:nvPr/>
        </p:nvSpPr>
        <p:spPr>
          <a:xfrm>
            <a:off x="4472000" y="3442364"/>
            <a:ext cx="669324" cy="3026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 dirty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8" y="156481"/>
            <a:ext cx="5421865" cy="6488867"/>
          </a:xfrm>
          <a:prstGeom prst="rect">
            <a:avLst/>
          </a:prstGeom>
          <a:solidFill>
            <a:srgbClr val="B6DF89"/>
          </a:solidFill>
          <a:ln>
            <a:noFill/>
          </a:ln>
          <a:effectLst>
            <a:glow rad="63500">
              <a:schemeClr val="accent1">
                <a:lumMod val="20000"/>
                <a:lumOff val="80000"/>
                <a:alpha val="40000"/>
              </a:schemeClr>
            </a:glow>
          </a:effectLst>
        </p:spPr>
      </p:pic>
      <p:sp>
        <p:nvSpPr>
          <p:cNvPr id="20" name="Заголовок 3">
            <a:extLst>
              <a:ext uri="{FF2B5EF4-FFF2-40B4-BE49-F238E27FC236}">
                <a16:creationId xmlns:a16="http://schemas.microsoft.com/office/drawing/2014/main" id="{E3BD8413-C238-49D7-A4E1-E8FEF1811A0E}"/>
              </a:ext>
            </a:extLst>
          </p:cNvPr>
          <p:cNvSpPr txBox="1">
            <a:spLocks/>
          </p:cNvSpPr>
          <p:nvPr/>
        </p:nvSpPr>
        <p:spPr>
          <a:xfrm>
            <a:off x="2364872" y="156481"/>
            <a:ext cx="8076300" cy="59624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54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>
                <a:solidFill>
                  <a:srgbClr val="002060"/>
                </a:solidFill>
              </a:rPr>
              <a:t>	ГРУЗОПЕРЕВОЗКИ (ТЫС. ТОНН)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1069" y="971044"/>
            <a:ext cx="6389415" cy="5027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632BE5BF-9922-45FB-8F3F-4446D40A051B}"/>
              </a:ext>
            </a:extLst>
          </p:cNvPr>
          <p:cNvSpPr txBox="1">
            <a:spLocks/>
          </p:cNvSpPr>
          <p:nvPr/>
        </p:nvSpPr>
        <p:spPr>
          <a:xfrm>
            <a:off x="5721070" y="4054547"/>
            <a:ext cx="6389414" cy="259926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rtlCol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1050" b="1" spc="-70" dirty="0">
              <a:solidFill>
                <a:schemeClr val="bg1"/>
              </a:solidFill>
            </a:endParaRPr>
          </a:p>
          <a:p>
            <a:pPr algn="ctr"/>
            <a:r>
              <a:rPr lang="ru-RU" sz="1200" b="1" spc="-70" dirty="0">
                <a:solidFill>
                  <a:schemeClr val="bg1"/>
                </a:solidFill>
              </a:rPr>
              <a:t>РАЗВИТИЕ МУЛЬТИМОДАЛЬНЫХ И КОНТЕЙНЕРНЫХ ГРУЗОВЫХ ПЕРЕВОЗОК :</a:t>
            </a:r>
          </a:p>
          <a:p>
            <a:pPr algn="ctr"/>
            <a:endParaRPr lang="ru-RU" sz="1200" b="1" spc="-70" dirty="0">
              <a:solidFill>
                <a:schemeClr val="bg1"/>
              </a:solidFill>
            </a:endParaRPr>
          </a:p>
          <a:p>
            <a:pPr marL="285750" indent="-285750" algn="just">
              <a:buFontTx/>
              <a:buChar char="-"/>
            </a:pPr>
            <a:r>
              <a:rPr lang="ru-RU" sz="1200" b="1" dirty="0">
                <a:solidFill>
                  <a:schemeClr val="bg1"/>
                </a:solidFill>
              </a:rPr>
              <a:t>шести сторонний международный </a:t>
            </a:r>
            <a:r>
              <a:rPr lang="ru-RU" sz="1200" b="1" dirty="0" err="1">
                <a:solidFill>
                  <a:schemeClr val="bg1"/>
                </a:solidFill>
              </a:rPr>
              <a:t>мультимодальный</a:t>
            </a:r>
            <a:r>
              <a:rPr lang="ru-RU" sz="1200" b="1" dirty="0">
                <a:solidFill>
                  <a:schemeClr val="bg1"/>
                </a:solidFill>
              </a:rPr>
              <a:t> маршрут «Страны АТР – Китай – Кыргызстан – Узбекистан – Туркменистан – Азербайджан – Грузия - Турция – Европа»; </a:t>
            </a:r>
          </a:p>
          <a:p>
            <a:pPr marL="285750" indent="-285750" algn="just">
              <a:buFontTx/>
              <a:buChar char="-"/>
            </a:pPr>
            <a:endParaRPr lang="ru-RU" sz="1200" b="1" dirty="0">
              <a:solidFill>
                <a:schemeClr val="bg1"/>
              </a:solidFill>
            </a:endParaRPr>
          </a:p>
          <a:p>
            <a:pPr marL="285750" indent="-285750" algn="just">
              <a:buFontTx/>
              <a:buChar char="-"/>
            </a:pPr>
            <a:r>
              <a:rPr lang="ru-RU" sz="1200" b="1" dirty="0">
                <a:solidFill>
                  <a:schemeClr val="bg1"/>
                </a:solidFill>
              </a:rPr>
              <a:t>мультимодальный коридор «Китай – Кыргызстан – Узбекистан – Афганистан» для перевозки контейнеров железнодорожным и автомобильным транспортом;</a:t>
            </a:r>
          </a:p>
          <a:p>
            <a:pPr marL="285750" indent="-285750" algn="just">
              <a:buFontTx/>
              <a:buChar char="-"/>
            </a:pPr>
            <a:endParaRPr lang="ru-RU" sz="1200" b="1" dirty="0">
              <a:solidFill>
                <a:schemeClr val="bg1"/>
              </a:solidFill>
            </a:endParaRPr>
          </a:p>
          <a:p>
            <a:pPr marL="285750" indent="-285750" algn="just">
              <a:buFontTx/>
              <a:buChar char="-"/>
            </a:pPr>
            <a:r>
              <a:rPr lang="ru-RU" sz="1200" b="1" dirty="0">
                <a:solidFill>
                  <a:schemeClr val="bg1"/>
                </a:solidFill>
              </a:rPr>
              <a:t>пилотный контейнерный поезд «Иран – Туркменистан – Узбекистан –Кыргызстан»;</a:t>
            </a:r>
          </a:p>
          <a:p>
            <a:pPr algn="just"/>
            <a:endParaRPr lang="ru-RU" sz="1200" b="1" dirty="0">
              <a:solidFill>
                <a:schemeClr val="bg1"/>
              </a:solidFill>
            </a:endParaRPr>
          </a:p>
          <a:p>
            <a:pPr marL="285750" indent="-285750" algn="just">
              <a:buFontTx/>
              <a:buChar char="-"/>
            </a:pPr>
            <a:r>
              <a:rPr lang="ru-RU" sz="1200" b="1" dirty="0">
                <a:solidFill>
                  <a:schemeClr val="bg1"/>
                </a:solidFill>
              </a:rPr>
              <a:t>сотрудничество в рамках Организации </a:t>
            </a:r>
            <a:r>
              <a:rPr lang="ru-RU" sz="1200" b="1" dirty="0" err="1">
                <a:solidFill>
                  <a:schemeClr val="bg1"/>
                </a:solidFill>
              </a:rPr>
              <a:t>тюркоязычных</a:t>
            </a:r>
            <a:r>
              <a:rPr lang="ru-RU" sz="1200" b="1" dirty="0">
                <a:solidFill>
                  <a:schemeClr val="bg1"/>
                </a:solidFill>
              </a:rPr>
              <a:t> государств</a:t>
            </a:r>
          </a:p>
          <a:p>
            <a:pPr algn="ctr"/>
            <a:endParaRPr lang="ru-RU" sz="1050" b="1" spc="-70" dirty="0">
              <a:solidFill>
                <a:schemeClr val="bg1"/>
              </a:solidFill>
            </a:endParaRPr>
          </a:p>
        </p:txBody>
      </p:sp>
      <p:graphicFrame>
        <p:nvGraphicFramePr>
          <p:cNvPr id="11" name="Диаграмма 10">
            <a:extLst>
              <a:ext uri="{FF2B5EF4-FFF2-40B4-BE49-F238E27FC236}">
                <a16:creationId xmlns:a16="http://schemas.microsoft.com/office/drawing/2014/main" id="{DFD2F9A4-EA37-4859-A46A-F9CD9FB4E04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51579255"/>
              </p:ext>
            </p:extLst>
          </p:nvPr>
        </p:nvGraphicFramePr>
        <p:xfrm>
          <a:off x="234661" y="948061"/>
          <a:ext cx="5142681" cy="56179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940344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E3BD8413-C238-49D7-A4E1-E8FEF1811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431" y="494325"/>
            <a:ext cx="4946411" cy="583361"/>
          </a:xfrm>
        </p:spPr>
        <p:txBody>
          <a:bodyPr rtlCol="0">
            <a:normAutofit fontScale="90000"/>
          </a:bodyPr>
          <a:lstStyle/>
          <a:p>
            <a:pPr rtl="0"/>
            <a:r>
              <a:rPr lang="ru-RU" sz="3600" dirty="0"/>
              <a:t>ПАССАЖИРОПЕРЕВОЗКИ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B24BF10-2B55-43AB-9F77-F1A141038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263D6C4-4840-40CC-AC84-17E24B3B7BDE}" type="slidenum">
              <a:rPr lang="ru-RU" sz="2000" b="1" smtClean="0"/>
              <a:pPr rtl="0"/>
              <a:t>3</a:t>
            </a:fld>
            <a:endParaRPr lang="ru-RU" sz="20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27930" y="6184420"/>
            <a:ext cx="416379" cy="8165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787853" y="4646606"/>
            <a:ext cx="416379" cy="1623553"/>
          </a:xfrm>
          <a:prstGeom prst="rect">
            <a:avLst/>
          </a:prstGeom>
          <a:solidFill>
            <a:srgbClr val="F6B0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355271" y="5797090"/>
            <a:ext cx="416379" cy="46898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815795" y="4800072"/>
            <a:ext cx="416379" cy="1470088"/>
          </a:xfrm>
          <a:prstGeom prst="rect">
            <a:avLst/>
          </a:prstGeom>
          <a:solidFill>
            <a:srgbClr val="F6B0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387294" y="5799074"/>
            <a:ext cx="416379" cy="45133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830886" y="5188016"/>
            <a:ext cx="416379" cy="1073977"/>
          </a:xfrm>
          <a:prstGeom prst="rect">
            <a:avLst/>
          </a:prstGeom>
          <a:solidFill>
            <a:srgbClr val="F6B0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399892" y="6075805"/>
            <a:ext cx="416379" cy="19027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855207" y="5540823"/>
            <a:ext cx="416379" cy="729336"/>
          </a:xfrm>
          <a:prstGeom prst="rect">
            <a:avLst/>
          </a:prstGeom>
          <a:solidFill>
            <a:srgbClr val="F6B0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4444403" y="6115016"/>
            <a:ext cx="416379" cy="16194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4888066" y="5424478"/>
            <a:ext cx="416379" cy="852485"/>
          </a:xfrm>
          <a:prstGeom prst="rect">
            <a:avLst/>
          </a:prstGeom>
          <a:solidFill>
            <a:srgbClr val="F6B0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708158" y="4395567"/>
            <a:ext cx="646798" cy="2510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1"/>
                </a:solidFill>
              </a:rPr>
              <a:t>255,2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681715" y="4510460"/>
            <a:ext cx="767443" cy="2896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1"/>
                </a:solidFill>
              </a:rPr>
              <a:t>254,4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2650066" y="4893411"/>
            <a:ext cx="816515" cy="281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1"/>
                </a:solidFill>
              </a:rPr>
              <a:t>232,7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687073" y="5160771"/>
            <a:ext cx="770775" cy="4122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1"/>
                </a:solidFill>
              </a:rPr>
              <a:t>182,4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757777" y="5036991"/>
            <a:ext cx="726622" cy="4122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FFC000"/>
                </a:solidFill>
              </a:rPr>
              <a:t>197,3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332916" y="6339563"/>
            <a:ext cx="734786" cy="3104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2021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1448402" y="6339563"/>
            <a:ext cx="734786" cy="3104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2022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2403624" y="6373577"/>
            <a:ext cx="734786" cy="3104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2023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3490699" y="6373577"/>
            <a:ext cx="734786" cy="3104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1"/>
                </a:solidFill>
              </a:rPr>
              <a:t>9 мес. 2023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496181" y="6372205"/>
            <a:ext cx="734786" cy="3104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1"/>
                </a:solidFill>
              </a:rPr>
              <a:t>9 мес. 2024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-109389" y="5103339"/>
            <a:ext cx="416379" cy="13914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1100" b="1" dirty="0">
                <a:solidFill>
                  <a:schemeClr val="bg1"/>
                </a:solidFill>
              </a:rPr>
              <a:t>ТЫС ЧЕЛОВЕК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255208" y="5797090"/>
            <a:ext cx="529163" cy="3179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1267164" y="5482044"/>
            <a:ext cx="529163" cy="3304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1"/>
                </a:solidFill>
              </a:rPr>
              <a:t>14,3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2284591" y="5424477"/>
            <a:ext cx="529163" cy="4122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1"/>
                </a:solidFill>
              </a:rPr>
              <a:t>14,3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328929" y="5735176"/>
            <a:ext cx="529163" cy="3406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1"/>
                </a:solidFill>
              </a:rPr>
              <a:t>11,8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4388010" y="5748694"/>
            <a:ext cx="529163" cy="4122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FFC000"/>
                </a:solidFill>
              </a:rPr>
              <a:t>11,5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2090057" y="3990815"/>
            <a:ext cx="3270699" cy="235486"/>
          </a:xfrm>
          <a:prstGeom prst="rect">
            <a:avLst/>
          </a:prstGeom>
          <a:solidFill>
            <a:srgbClr val="F6B0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ВНУТРИРЕСПУБЛИКАНСКОЕ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45349" y="3990815"/>
            <a:ext cx="2044707" cy="2354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МЕЖДУНАРОДНОЕ </a:t>
            </a:r>
          </a:p>
        </p:txBody>
      </p:sp>
      <p:cxnSp>
        <p:nvCxnSpPr>
          <p:cNvPr id="35" name="Прямая соединительная линия 34"/>
          <p:cNvCxnSpPr/>
          <p:nvPr/>
        </p:nvCxnSpPr>
        <p:spPr>
          <a:xfrm>
            <a:off x="5869354" y="288472"/>
            <a:ext cx="31261" cy="6377901"/>
          </a:xfrm>
          <a:prstGeom prst="line">
            <a:avLst/>
          </a:prstGeom>
          <a:ln w="635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Текст 7">
            <a:extLst>
              <a:ext uri="{FF2B5EF4-FFF2-40B4-BE49-F238E27FC236}">
                <a16:creationId xmlns:a16="http://schemas.microsoft.com/office/drawing/2014/main" id="{47DC4E62-1A34-4F98-A451-214F1808519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085929" y="247762"/>
            <a:ext cx="5967288" cy="6337096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/>
          <a:p>
            <a:pPr marL="0" indent="0" algn="ctr" rtl="0">
              <a:lnSpc>
                <a:spcPct val="120000"/>
              </a:lnSpc>
              <a:buNone/>
            </a:pPr>
            <a:endParaRPr lang="ru-RU" sz="1600" b="1" dirty="0"/>
          </a:p>
          <a:p>
            <a:pPr marL="0" indent="0" algn="ctr" rtl="0">
              <a:lnSpc>
                <a:spcPct val="120000"/>
              </a:lnSpc>
              <a:buNone/>
            </a:pPr>
            <a:endParaRPr lang="ru-RU" sz="1600" b="1" dirty="0"/>
          </a:p>
          <a:p>
            <a:pPr marL="0" indent="0" rtl="0">
              <a:buNone/>
            </a:pPr>
            <a:endParaRPr lang="ru-RU" sz="1400" b="1" dirty="0"/>
          </a:p>
          <a:p>
            <a:pPr marL="0" indent="0" rtl="0">
              <a:buNone/>
            </a:pPr>
            <a:endParaRPr lang="ru-RU" sz="1400" dirty="0">
              <a:solidFill>
                <a:schemeClr val="bg1"/>
              </a:solidFill>
            </a:endParaRPr>
          </a:p>
          <a:p>
            <a:pPr rtl="0"/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4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372" y="4106006"/>
            <a:ext cx="2699912" cy="2388804"/>
          </a:xfrm>
          <a:prstGeom prst="rect">
            <a:avLst/>
          </a:prstGeom>
          <a:noFill/>
          <a:ln w="25400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Заголовок 3">
            <a:extLst>
              <a:ext uri="{FF2B5EF4-FFF2-40B4-BE49-F238E27FC236}">
                <a16:creationId xmlns:a16="http://schemas.microsoft.com/office/drawing/2014/main" id="{E3BD8413-C238-49D7-A4E1-E8FEF1811A0E}"/>
              </a:ext>
            </a:extLst>
          </p:cNvPr>
          <p:cNvSpPr txBox="1">
            <a:spLocks/>
          </p:cNvSpPr>
          <p:nvPr/>
        </p:nvSpPr>
        <p:spPr>
          <a:xfrm>
            <a:off x="9069573" y="4423558"/>
            <a:ext cx="2828260" cy="172975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54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dirty="0">
                <a:solidFill>
                  <a:schemeClr val="tx1"/>
                </a:solidFill>
              </a:rPr>
              <a:t>ВСЕГО </a:t>
            </a:r>
          </a:p>
          <a:p>
            <a:pPr algn="ctr"/>
            <a:r>
              <a:rPr lang="ru-RU" sz="2800" dirty="0">
                <a:solidFill>
                  <a:schemeClr val="tx1"/>
                </a:solidFill>
              </a:rPr>
              <a:t>ВНУТРИРЕСП-ИЕ ПЕРЕВОЗКИ</a:t>
            </a:r>
          </a:p>
          <a:p>
            <a:pPr algn="ctr"/>
            <a:r>
              <a:rPr lang="ru-RU" sz="2800" dirty="0">
                <a:solidFill>
                  <a:schemeClr val="tx1"/>
                </a:solidFill>
              </a:rPr>
              <a:t>9 мес. 2024 года</a:t>
            </a:r>
            <a:endParaRPr lang="ru-RU" sz="2800" dirty="0"/>
          </a:p>
          <a:p>
            <a:pPr algn="ctr"/>
            <a:endParaRPr lang="ru-RU" sz="2400" dirty="0">
              <a:solidFill>
                <a:schemeClr val="tx1"/>
              </a:solidFill>
            </a:endParaRPr>
          </a:p>
          <a:p>
            <a:pPr algn="ctr"/>
            <a:r>
              <a:rPr lang="ru-RU" sz="2400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ru-RU" sz="3300" dirty="0">
                <a:solidFill>
                  <a:srgbClr val="FF0000"/>
                </a:solidFill>
              </a:rPr>
              <a:t>18,4</a:t>
            </a:r>
            <a:r>
              <a:rPr lang="ru-RU" sz="3300" dirty="0">
                <a:solidFill>
                  <a:schemeClr val="tx1"/>
                </a:solidFill>
              </a:rPr>
              <a:t> МЛН СОМ</a:t>
            </a:r>
          </a:p>
        </p:txBody>
      </p:sp>
      <p:sp>
        <p:nvSpPr>
          <p:cNvPr id="44" name="Заголовок 3">
            <a:extLst>
              <a:ext uri="{FF2B5EF4-FFF2-40B4-BE49-F238E27FC236}">
                <a16:creationId xmlns:a16="http://schemas.microsoft.com/office/drawing/2014/main" id="{E3BD8413-C238-49D7-A4E1-E8FEF1811A0E}"/>
              </a:ext>
            </a:extLst>
          </p:cNvPr>
          <p:cNvSpPr txBox="1">
            <a:spLocks/>
          </p:cNvSpPr>
          <p:nvPr/>
        </p:nvSpPr>
        <p:spPr>
          <a:xfrm>
            <a:off x="6326372" y="735144"/>
            <a:ext cx="5688419" cy="101087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54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2800" dirty="0">
                <a:solidFill>
                  <a:schemeClr val="tx1"/>
                </a:solidFill>
                <a:latin typeface="+mn-lt"/>
              </a:rPr>
              <a:t>ДОХОДЫ </a:t>
            </a:r>
          </a:p>
          <a:p>
            <a:pPr algn="ctr">
              <a:lnSpc>
                <a:spcPct val="100000"/>
              </a:lnSpc>
            </a:pPr>
            <a:r>
              <a:rPr lang="ru-RU" sz="2800" dirty="0">
                <a:solidFill>
                  <a:schemeClr val="tx1"/>
                </a:solidFill>
                <a:latin typeface="+mn-lt"/>
              </a:rPr>
              <a:t>ОТ ВНУТРИРЕСПУБ-КИХ</a:t>
            </a:r>
          </a:p>
          <a:p>
            <a:pPr algn="ctr">
              <a:lnSpc>
                <a:spcPct val="100000"/>
              </a:lnSpc>
            </a:pPr>
            <a:r>
              <a:rPr lang="ru-RU" sz="2800" dirty="0">
                <a:solidFill>
                  <a:schemeClr val="tx1"/>
                </a:solidFill>
                <a:latin typeface="+mn-lt"/>
              </a:rPr>
              <a:t>ПАССАЖИРСКИХ ПЕРЕВОЗОК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45" name="Заголовок 3">
            <a:extLst>
              <a:ext uri="{FF2B5EF4-FFF2-40B4-BE49-F238E27FC236}">
                <a16:creationId xmlns:a16="http://schemas.microsoft.com/office/drawing/2014/main" id="{E3BD8413-C238-49D7-A4E1-E8FEF1811A0E}"/>
              </a:ext>
            </a:extLst>
          </p:cNvPr>
          <p:cNvSpPr txBox="1">
            <a:spLocks/>
          </p:cNvSpPr>
          <p:nvPr/>
        </p:nvSpPr>
        <p:spPr>
          <a:xfrm>
            <a:off x="9186531" y="1820411"/>
            <a:ext cx="2828260" cy="217040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54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200" dirty="0">
                <a:solidFill>
                  <a:schemeClr val="tx1"/>
                </a:solidFill>
              </a:rPr>
              <a:t>ДОХОДЫ ОТ </a:t>
            </a:r>
          </a:p>
          <a:p>
            <a:pPr algn="ctr"/>
            <a:r>
              <a:rPr lang="ru-RU" sz="4200" dirty="0">
                <a:solidFill>
                  <a:schemeClr val="tx1"/>
                </a:solidFill>
              </a:rPr>
              <a:t>4 МОДЕРНИЗИРОВАННЫХ ВАГОНОВ</a:t>
            </a:r>
          </a:p>
          <a:p>
            <a:pPr algn="ctr"/>
            <a:r>
              <a:rPr lang="ru-RU" sz="4200" dirty="0">
                <a:solidFill>
                  <a:schemeClr val="tx1"/>
                </a:solidFill>
              </a:rPr>
              <a:t>(ЛЮКС, 2 ВИПА, </a:t>
            </a:r>
          </a:p>
          <a:p>
            <a:pPr algn="ctr"/>
            <a:r>
              <a:rPr lang="ru-RU" sz="4200" dirty="0">
                <a:solidFill>
                  <a:schemeClr val="tx1"/>
                </a:solidFill>
              </a:rPr>
              <a:t>ВИП-купе)</a:t>
            </a:r>
          </a:p>
          <a:p>
            <a:pPr algn="ctr"/>
            <a:r>
              <a:rPr lang="ru-RU" sz="4000" dirty="0">
                <a:solidFill>
                  <a:schemeClr val="tx1"/>
                </a:solidFill>
              </a:rPr>
              <a:t>за летний период 2024 года  направлением Бишкек-2 – Рыбачье</a:t>
            </a:r>
          </a:p>
          <a:p>
            <a:pPr algn="ctr"/>
            <a:r>
              <a:rPr lang="ru-RU" sz="4000" dirty="0">
                <a:solidFill>
                  <a:schemeClr val="tx1"/>
                </a:solidFill>
              </a:rPr>
              <a:t>составили</a:t>
            </a:r>
          </a:p>
          <a:p>
            <a:pPr algn="ctr"/>
            <a:endParaRPr lang="ru-RU" sz="4000" dirty="0">
              <a:solidFill>
                <a:srgbClr val="FF0000"/>
              </a:solidFill>
            </a:endParaRPr>
          </a:p>
          <a:p>
            <a:pPr algn="ctr"/>
            <a:r>
              <a:rPr lang="ru-RU" sz="6300" dirty="0">
                <a:solidFill>
                  <a:srgbClr val="FF0000"/>
                </a:solidFill>
              </a:rPr>
              <a:t>15,2</a:t>
            </a:r>
            <a:r>
              <a:rPr lang="ru-RU" sz="6300" dirty="0">
                <a:solidFill>
                  <a:schemeClr val="tx1"/>
                </a:solidFill>
              </a:rPr>
              <a:t> МЛН СОМ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436" y="1882838"/>
            <a:ext cx="2781848" cy="196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7" name="Диаграмма 46">
            <a:extLst>
              <a:ext uri="{FF2B5EF4-FFF2-40B4-BE49-F238E27FC236}">
                <a16:creationId xmlns:a16="http://schemas.microsoft.com/office/drawing/2014/main" id="{36E7B61A-BE6B-422E-BA33-EB4754AFAD2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60926540"/>
              </p:ext>
            </p:extLst>
          </p:nvPr>
        </p:nvGraphicFramePr>
        <p:xfrm>
          <a:off x="66912" y="1028779"/>
          <a:ext cx="5617127" cy="28761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50973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632BE5BF-9922-45FB-8F3F-4446D40A051B}"/>
              </a:ext>
            </a:extLst>
          </p:cNvPr>
          <p:cNvSpPr txBox="1">
            <a:spLocks/>
          </p:cNvSpPr>
          <p:nvPr/>
        </p:nvSpPr>
        <p:spPr>
          <a:xfrm>
            <a:off x="1159955" y="5400266"/>
            <a:ext cx="11274725" cy="7699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5400" b="1" kern="12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4400" dirty="0"/>
              <a:t>КИТАЙ-КЫРГЫЗСТАН-УЗБЕКИСТАН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632BE5BF-9922-45FB-8F3F-4446D40A051B}"/>
              </a:ext>
            </a:extLst>
          </p:cNvPr>
          <p:cNvSpPr txBox="1">
            <a:spLocks/>
          </p:cNvSpPr>
          <p:nvPr/>
        </p:nvSpPr>
        <p:spPr>
          <a:xfrm>
            <a:off x="3095328" y="4374392"/>
            <a:ext cx="7867809" cy="7699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5400" b="1" kern="12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2800" dirty="0"/>
              <a:t>БАЛЫКЧЫ-КОЧКОР-КАРА-КЕЧЕ-МАКМАЛ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632BE5BF-9922-45FB-8F3F-4446D40A051B}"/>
              </a:ext>
            </a:extLst>
          </p:cNvPr>
          <p:cNvSpPr txBox="1">
            <a:spLocks/>
          </p:cNvSpPr>
          <p:nvPr/>
        </p:nvSpPr>
        <p:spPr>
          <a:xfrm>
            <a:off x="4718812" y="2718383"/>
            <a:ext cx="5289847" cy="7699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5400" b="1" kern="12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/>
            <a:r>
              <a:rPr lang="ru-RU" sz="2400" dirty="0"/>
              <a:t>БАЛЫКЧЫ - ТАМЧЫ – ЧОЛПОН-АТА </a:t>
            </a: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042" y="1"/>
            <a:ext cx="7194958" cy="2798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632BE5BF-9922-45FB-8F3F-4446D40A051B}"/>
              </a:ext>
            </a:extLst>
          </p:cNvPr>
          <p:cNvSpPr txBox="1">
            <a:spLocks/>
          </p:cNvSpPr>
          <p:nvPr/>
        </p:nvSpPr>
        <p:spPr>
          <a:xfrm>
            <a:off x="69011" y="109948"/>
            <a:ext cx="11619781" cy="7699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5400" b="1" kern="12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4800" dirty="0"/>
              <a:t>ИНФРАСТРУКТУРНЫЕ ПРОЕКТЫ</a:t>
            </a: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 flipH="1">
            <a:off x="0" y="3773424"/>
            <a:ext cx="2975042" cy="2963806"/>
          </a:xfrm>
          <a:prstGeom prst="line">
            <a:avLst/>
          </a:prstGeom>
          <a:ln w="139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316" y="769457"/>
            <a:ext cx="5056358" cy="202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Заголовок 1">
            <a:extLst>
              <a:ext uri="{FF2B5EF4-FFF2-40B4-BE49-F238E27FC236}">
                <a16:creationId xmlns:a16="http://schemas.microsoft.com/office/drawing/2014/main" id="{632BE5BF-9922-45FB-8F3F-4446D40A051B}"/>
              </a:ext>
            </a:extLst>
          </p:cNvPr>
          <p:cNvSpPr txBox="1">
            <a:spLocks/>
          </p:cNvSpPr>
          <p:nvPr/>
        </p:nvSpPr>
        <p:spPr>
          <a:xfrm>
            <a:off x="4186763" y="3726065"/>
            <a:ext cx="5684941" cy="5809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5400" b="1" kern="12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2400" dirty="0"/>
              <a:t>БАЛЫКЧЫ - БОКОНБАЕВО – КАРАКОЛ</a:t>
            </a:r>
          </a:p>
        </p:txBody>
      </p:sp>
      <p:sp>
        <p:nvSpPr>
          <p:cNvPr id="24" name="Лента лицом вниз 23"/>
          <p:cNvSpPr/>
          <p:nvPr/>
        </p:nvSpPr>
        <p:spPr>
          <a:xfrm>
            <a:off x="0" y="3200162"/>
            <a:ext cx="3135802" cy="1146523"/>
          </a:xfrm>
          <a:prstGeom prst="ribbon">
            <a:avLst/>
          </a:prstGeom>
          <a:solidFill>
            <a:srgbClr val="B6DF8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СВЫШЕ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900 км</a:t>
            </a: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9199368B-CF1E-44F4-B19B-A5121E3E2C75}"/>
              </a:ext>
            </a:extLst>
          </p:cNvPr>
          <p:cNvSpPr txBox="1">
            <a:spLocks/>
          </p:cNvSpPr>
          <p:nvPr/>
        </p:nvSpPr>
        <p:spPr>
          <a:xfrm>
            <a:off x="2852752" y="3286967"/>
            <a:ext cx="9154089" cy="4635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5400" b="1" kern="12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342900" indent="-342900" algn="r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tx1"/>
                </a:solidFill>
              </a:rPr>
              <a:t>Ведутся переговоры выделения грантовых средств ЕАБР для разработки ООО «РЖД Интернешнл» ТЭО проекта</a:t>
            </a: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CE24CA07-C098-4DA4-BDF6-8F85854E0A19}"/>
              </a:ext>
            </a:extLst>
          </p:cNvPr>
          <p:cNvSpPr txBox="1">
            <a:spLocks/>
          </p:cNvSpPr>
          <p:nvPr/>
        </p:nvSpPr>
        <p:spPr>
          <a:xfrm>
            <a:off x="2585898" y="4153862"/>
            <a:ext cx="4265828" cy="4635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5400" b="1" kern="12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342900" indent="-342900" algn="r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tx1"/>
                </a:solidFill>
              </a:rPr>
              <a:t>Ведется поиск инвесторов</a:t>
            </a: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588CCB2F-A1D7-40FE-9948-2400A536056E}"/>
              </a:ext>
            </a:extLst>
          </p:cNvPr>
          <p:cNvSpPr txBox="1">
            <a:spLocks/>
          </p:cNvSpPr>
          <p:nvPr/>
        </p:nvSpPr>
        <p:spPr>
          <a:xfrm>
            <a:off x="3355596" y="5020757"/>
            <a:ext cx="8767495" cy="424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5400" b="1" kern="12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tx1"/>
                </a:solidFill>
              </a:rPr>
              <a:t>В настоящее время ведутся работы на 38 км, в 2024 году будет построено 40 км в рамках строительства 63,5 км</a:t>
            </a:r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F2026C36-1C11-4BA1-B2C6-7DEBE23B98CD}"/>
              </a:ext>
            </a:extLst>
          </p:cNvPr>
          <p:cNvSpPr txBox="1">
            <a:spLocks/>
          </p:cNvSpPr>
          <p:nvPr/>
        </p:nvSpPr>
        <p:spPr>
          <a:xfrm>
            <a:off x="796955" y="6063901"/>
            <a:ext cx="11554567" cy="7244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5400" b="1" kern="12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</a:rPr>
              <a:t>Подписано трехстороннее Соглашение о сотрудничестве по совместному продвижению проекта;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</a:rPr>
              <a:t>Создана совместная проектная компания </a:t>
            </a:r>
            <a:r>
              <a:rPr lang="ru-RU" sz="1600" dirty="0" err="1">
                <a:solidFill>
                  <a:schemeClr val="tx1"/>
                </a:solidFill>
              </a:rPr>
              <a:t>ОсОО</a:t>
            </a:r>
            <a:r>
              <a:rPr lang="ru-RU" sz="1600" dirty="0">
                <a:solidFill>
                  <a:schemeClr val="tx1"/>
                </a:solidFill>
              </a:rPr>
              <a:t> «Железнодорожная компания Китай-Кыргызстан-Узбекистан»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</a:rPr>
              <a:t>27 декабря 2024 года состоялась торжественная церемония запуска строительства железной дороги «Китай-Кыргызстан-Узбекистан».</a:t>
            </a:r>
          </a:p>
        </p:txBody>
      </p:sp>
    </p:spTree>
    <p:extLst>
      <p:ext uri="{BB962C8B-B14F-4D97-AF65-F5344CB8AC3E}">
        <p14:creationId xmlns:p14="http://schemas.microsoft.com/office/powerpoint/2010/main" val="2649446027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7875C19A-1AAE-476A-A316-A2CF92D76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190" y="325976"/>
            <a:ext cx="11214100" cy="978729"/>
          </a:xfrm>
        </p:spPr>
        <p:txBody>
          <a:bodyPr rtlCol="0"/>
          <a:lstStyle/>
          <a:p>
            <a:pPr rtl="0"/>
            <a:r>
              <a:rPr lang="ru-RU" dirty="0"/>
              <a:t>ОБНОВЛЕНИЕ ПАРКА СПЕЦ ТЕХНИКИ И  КАМЕР ВИДЕОНАБЛЮДЕНИЯ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BE9800F6-D571-48C4-8466-12AA1ADB6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263D6C4-4840-40CC-AC84-17E24B3B7BDE}" type="slidenum">
              <a:rPr lang="ru-RU" sz="2000" b="1" smtClean="0"/>
              <a:pPr rtl="0"/>
              <a:t>5</a:t>
            </a:fld>
            <a:endParaRPr lang="ru-RU" sz="2000" b="1"/>
          </a:p>
        </p:txBody>
      </p:sp>
      <p:grpSp>
        <p:nvGrpSpPr>
          <p:cNvPr id="5" name="Группа 4"/>
          <p:cNvGrpSpPr/>
          <p:nvPr/>
        </p:nvGrpSpPr>
        <p:grpSpPr>
          <a:xfrm>
            <a:off x="379536" y="1285870"/>
            <a:ext cx="11467675" cy="5509697"/>
            <a:chOff x="1814" y="-6836"/>
            <a:chExt cx="2823608" cy="4908995"/>
          </a:xfrm>
        </p:grpSpPr>
        <p:sp>
          <p:nvSpPr>
            <p:cNvPr id="17" name="Скругленный прямоугольник 16"/>
            <p:cNvSpPr/>
            <p:nvPr/>
          </p:nvSpPr>
          <p:spPr>
            <a:xfrm>
              <a:off x="1814" y="-6836"/>
              <a:ext cx="2823608" cy="4908995"/>
            </a:xfrm>
            <a:prstGeom prst="roundRect">
              <a:avLst>
                <a:gd name="adj" fmla="val 10000"/>
              </a:avLst>
            </a:prstGeom>
            <a:solidFill>
              <a:srgbClr val="00213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Скругленный прямоугольник 4"/>
            <p:cNvSpPr/>
            <p:nvPr/>
          </p:nvSpPr>
          <p:spPr>
            <a:xfrm>
              <a:off x="1814" y="2023206"/>
              <a:ext cx="2823608" cy="281758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0904" tIns="120904" rIns="120904" bIns="120904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700" kern="1200" dirty="0">
                <a:solidFill>
                  <a:schemeClr val="bg1"/>
                </a:solidFill>
              </a:endParaRPr>
            </a:p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000" b="1" kern="1200" dirty="0">
                <a:solidFill>
                  <a:schemeClr val="bg1"/>
                </a:solidFill>
              </a:endParaRPr>
            </a:p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000" dirty="0">
                <a:solidFill>
                  <a:schemeClr val="bg1"/>
                </a:solidFill>
              </a:endParaRPr>
            </a:p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400" kern="1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050" name="Picture 2" descr="F:\фото 230523\IMG_178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721" y="2538072"/>
            <a:ext cx="1298815" cy="1099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4" descr="https://promtorg174.ru/wp-content/uploads/pricep_2pts10_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AutoShape 6" descr="https://promtorg174.ru/wp-content/uploads/pricep_2pts10_4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AutoShape 8" descr="https://promtorg174.ru/wp-content/uploads/pricep_2pts10_4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AutoShape 10" descr="https://promtorg174.ru/wp-content/uploads/pricep_2pts10_4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AutoShape 12" descr="https://promtorg174.ru/wp-content/uploads/pricep_2pts10_4.jp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AutoShape 14" descr="https://promtorg174.ru/wp-content/uploads/pricep_2pts10_4.jp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" name="AutoShape 16" descr="https://promtorg174.ru/wp-content/uploads/pricep_2pts10_4.jpg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AutoShape 18" descr="https://promtorg174.ru/wp-content/uploads/pricep_2pts10_4.jpg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68" name="Picture 20" descr="https://avatars.mds.yandex.net/i?id=dac844ce32e6fad0d00fc29419a0f660bfb39a52-7094423-images-thumbs&amp;n=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22" y="2669536"/>
            <a:ext cx="1260489" cy="875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https://agriworld.nt-rt.ru/files/price/images/126136/mjknbqvgruqfarmlq1r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521" y="1583450"/>
            <a:ext cx="1260490" cy="90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AutoShape 24" descr="https://manipulator-avtokran.ru/assets/images/c55eafa31676802354d4fb43a8d98c43.jpg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8" name="AutoShape 26" descr="https://manipulator-avtokran.ru/assets/images/c55eafa31676802354d4fb43a8d98c43.jpg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" name="AutoShape 28" descr="https://manipulator-avtokran.ru/assets/images/c55eafa31676802354d4fb43a8d98c43.jpg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" name="AutoShape 30" descr="https://www.gbiural.ru/upload/iblock/9cf/9cfe434e227a075fe3f71ea9cb490ad3.png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80" name="Picture 32" descr="https://st2.stpulscen.ru/images/product/423/166/651_big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59" y="1575052"/>
            <a:ext cx="1260488" cy="1006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Прямоугольник 34"/>
          <p:cNvSpPr/>
          <p:nvPr/>
        </p:nvSpPr>
        <p:spPr>
          <a:xfrm>
            <a:off x="1984375" y="1390386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ОБНОВЛЕНИЕ ПАРКА СПЕЦ ТЕХНИКИ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1831072" y="1758356"/>
            <a:ext cx="4950488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ПРИОБРЕТЕНЫ:</a:t>
            </a:r>
          </a:p>
          <a:p>
            <a:pPr algn="just"/>
            <a:r>
              <a:rPr lang="ru-RU" sz="1600" dirty="0">
                <a:solidFill>
                  <a:schemeClr val="bg1"/>
                </a:solidFill>
              </a:rPr>
              <a:t>- 100 полувагонов у «</a:t>
            </a:r>
            <a:r>
              <a:rPr lang="ru-RU" sz="1600" dirty="0" err="1">
                <a:solidFill>
                  <a:schemeClr val="bg1"/>
                </a:solidFill>
              </a:rPr>
              <a:t>АлтайВагон</a:t>
            </a:r>
            <a:r>
              <a:rPr lang="ru-RU" sz="1600" dirty="0">
                <a:solidFill>
                  <a:schemeClr val="bg1"/>
                </a:solidFill>
              </a:rPr>
              <a:t>»,</a:t>
            </a:r>
          </a:p>
          <a:p>
            <a:pPr algn="just"/>
            <a:r>
              <a:rPr lang="ru-RU" sz="1600" dirty="0">
                <a:solidFill>
                  <a:schemeClr val="bg1"/>
                </a:solidFill>
              </a:rPr>
              <a:t>- оборудование для обточки колесных пар «</a:t>
            </a:r>
            <a:r>
              <a:rPr lang="en-US" sz="1600" dirty="0" err="1">
                <a:solidFill>
                  <a:schemeClr val="bg1"/>
                </a:solidFill>
              </a:rPr>
              <a:t>Trionfatore</a:t>
            </a:r>
            <a:r>
              <a:rPr lang="ru-RU" sz="1600" dirty="0">
                <a:solidFill>
                  <a:schemeClr val="bg1"/>
                </a:solidFill>
              </a:rPr>
              <a:t>»,  </a:t>
            </a:r>
          </a:p>
          <a:p>
            <a:pPr algn="just"/>
            <a:r>
              <a:rPr lang="ru-RU" sz="1600" dirty="0">
                <a:solidFill>
                  <a:schemeClr val="bg1"/>
                </a:solidFill>
              </a:rPr>
              <a:t>-   кран-манипулятор автомобильный</a:t>
            </a:r>
          </a:p>
          <a:p>
            <a:pPr marL="285750" indent="-285750" algn="just">
              <a:buFontTx/>
              <a:buChar char="-"/>
            </a:pPr>
            <a:r>
              <a:rPr lang="ru-RU" sz="1600" dirty="0">
                <a:solidFill>
                  <a:schemeClr val="bg1"/>
                </a:solidFill>
              </a:rPr>
              <a:t>10 тракторных прицепов,</a:t>
            </a:r>
          </a:p>
          <a:p>
            <a:pPr marL="285750" indent="-285750" algn="just">
              <a:buFontTx/>
              <a:buChar char="-"/>
            </a:pPr>
            <a:r>
              <a:rPr lang="ru-RU" sz="1600" dirty="0">
                <a:solidFill>
                  <a:schemeClr val="bg1"/>
                </a:solidFill>
              </a:rPr>
              <a:t>три автопогрузчика, </a:t>
            </a:r>
          </a:p>
          <a:p>
            <a:pPr marL="285750" indent="-285750" algn="just">
              <a:buFontTx/>
              <a:buChar char="-"/>
            </a:pPr>
            <a:r>
              <a:rPr lang="ru-RU" sz="1600" dirty="0">
                <a:solidFill>
                  <a:schemeClr val="bg1"/>
                </a:solidFill>
              </a:rPr>
              <a:t>щековая дробилка (обработка камня).</a:t>
            </a:r>
          </a:p>
          <a:p>
            <a:pPr marL="285750" indent="-285750" algn="just">
              <a:buFontTx/>
              <a:buChar char="-"/>
            </a:pPr>
            <a:r>
              <a:rPr lang="ru-RU" sz="1600" dirty="0">
                <a:solidFill>
                  <a:schemeClr val="bg1"/>
                </a:solidFill>
              </a:rPr>
              <a:t>- 17 ед. легковых авто транспортных средств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1" name="AutoShape 34" descr="https://img.freepik.com/premium-photo/cctv-closed-circuit-camera-tv-monitoring-at-house-village-building-construction-security-system-concept_39768-6907.jpg?size=626&amp;ext=jpg"/>
          <p:cNvSpPr>
            <a:spLocks noChangeAspect="1" noChangeArrowheads="1"/>
          </p:cNvSpPr>
          <p:nvPr/>
        </p:nvSpPr>
        <p:spPr bwMode="auto">
          <a:xfrm>
            <a:off x="1984375" y="1684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84" name="Picture 36" descr="https://thumbs.dreamstime.com/b/wireless-security-cameras-closed-circuit-television-cctv-transmit-video-audio-signal-to-receiver-radio-band-146055279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0497" y="1395607"/>
            <a:ext cx="2298103" cy="2193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Прямоугольник 31"/>
          <p:cNvSpPr/>
          <p:nvPr/>
        </p:nvSpPr>
        <p:spPr>
          <a:xfrm>
            <a:off x="1984375" y="2631534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280095" y="4108166"/>
            <a:ext cx="8911905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УСТАНОВЛЕНЫ КАМЕРЫ ВИДЕОНАБЛЮДЕНИЯ</a:t>
            </a:r>
            <a:endParaRPr lang="ru-RU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ru-RU" sz="1400" b="1" dirty="0">
                <a:solidFill>
                  <a:schemeClr val="bg1"/>
                </a:solidFill>
              </a:rPr>
              <a:t>СТАНЦИЯ  КАЙЫНДЫ, БИШКЕК-1, АЛАМЕДИН,</a:t>
            </a:r>
          </a:p>
          <a:p>
            <a:pPr marL="285750" indent="-285750">
              <a:buFontTx/>
              <a:buChar char="-"/>
            </a:pPr>
            <a:r>
              <a:rPr lang="ru-RU" sz="1400" b="1" dirty="0">
                <a:solidFill>
                  <a:schemeClr val="bg1"/>
                </a:solidFill>
              </a:rPr>
              <a:t>УСТАНОВЛЕНЫ АППАРАТЫ ОНЛАЙН-ККМ  НА ТОВАРНЫХ СТАНЦИЯХ  КТЖ ДЛЯ РАБОТЫ С КЛИЕНТАМИ В БЕЗНАЛИЧНОЙ ФОРМЕ,</a:t>
            </a:r>
          </a:p>
          <a:p>
            <a:pPr marL="285750" indent="-285750">
              <a:buFontTx/>
              <a:buChar char="-"/>
            </a:pPr>
            <a:r>
              <a:rPr lang="ru-RU" sz="1400" b="1" dirty="0">
                <a:solidFill>
                  <a:schemeClr val="bg1"/>
                </a:solidFill>
              </a:rPr>
              <a:t>УСТАНОВЛЕНЫ ВЕСЫ НА СТАНЦИИ БИШКЕК-1, БЕЛОВОДСКАЯ,</a:t>
            </a:r>
          </a:p>
          <a:p>
            <a:pPr marL="285750" indent="-285750">
              <a:buFontTx/>
              <a:buChar char="-"/>
            </a:pPr>
            <a:r>
              <a:rPr lang="ru-RU" sz="1400" b="1" dirty="0">
                <a:solidFill>
                  <a:schemeClr val="bg1"/>
                </a:solidFill>
              </a:rPr>
              <a:t>ПРОВЕДЕНЫ РАБОТЫ ПО РЕКОНСТРУКЦИИ ДЕЙСТВУЮЩЕГО НЕОХРАНЯЕМОГО ПЕРЕЕЗДА НА ОХРАНЯЕМЫЙ ПЕРЕЕЗД С АВТОМАТИЧЕСКИМ ШЛАГБАУМОМ Ж/М АЛА-ТОО, А ТАКЖЕ РЕКОНСТРУКЦИЯ ПРОИЗВОДСТВЕННЫХ ЗДАНИЙ,</a:t>
            </a:r>
          </a:p>
          <a:p>
            <a:pPr marL="285750" indent="-285750">
              <a:buFontTx/>
              <a:buChar char="-"/>
            </a:pPr>
            <a:r>
              <a:rPr lang="ru-RU" sz="1400" b="1" dirty="0">
                <a:solidFill>
                  <a:schemeClr val="bg1"/>
                </a:solidFill>
              </a:rPr>
              <a:t>ПРОВЕДЕНЫ РАБОТЫ ПО ОГРАЖДЕНИЮ ЖД ДОРОГИ В Г. КАРА-БАЛТА, Ж/М АЛА-ТОО, Г. БИШКЕК,</a:t>
            </a:r>
          </a:p>
          <a:p>
            <a:pPr marL="285750" indent="-285750">
              <a:buFontTx/>
              <a:buChar char="-"/>
            </a:pPr>
            <a:r>
              <a:rPr lang="ru-RU" sz="1400" b="1" dirty="0">
                <a:solidFill>
                  <a:schemeClr val="bg1"/>
                </a:solidFill>
              </a:rPr>
              <a:t>ПОСТРОЕН ПУТЕПРОВОД В СОКУЛУКЕ И ВЕДУТСЯ РАБОТЫ ПО СТРОИТЕЛЬСТВУ ПУТЕПРОВОДА В Г.БИШКЕК ПО УЛ. ЧАПАЕВА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86" y="4108166"/>
            <a:ext cx="1573684" cy="1049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223983" y="4774530"/>
            <a:ext cx="1520782" cy="2383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3">
            <a:extLst>
              <a:ext uri="{FF2B5EF4-FFF2-40B4-BE49-F238E27FC236}">
                <a16:creationId xmlns:a16="http://schemas.microsoft.com/office/drawing/2014/main" id="{41AD3C25-7997-4264-99CE-8E53D819E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653" y="1378723"/>
            <a:ext cx="1260912" cy="1122521"/>
          </a:xfrm>
          <a:prstGeom prst="rect">
            <a:avLst/>
          </a:prstGeom>
          <a:noFill/>
          <a:ln w="25400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675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315E3981-F0D7-482C-A8E0-6A57700BE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896" y="298376"/>
            <a:ext cx="11214100" cy="535531"/>
          </a:xfrm>
        </p:spPr>
        <p:txBody>
          <a:bodyPr rtlCol="0"/>
          <a:lstStyle/>
          <a:p>
            <a:pPr rtl="0"/>
            <a:r>
              <a:rPr lang="ru-RU" dirty="0"/>
              <a:t>ДОСТИЖЕНИЯ/УСПЕХИ</a:t>
            </a:r>
          </a:p>
        </p:txBody>
      </p:sp>
      <p:sp>
        <p:nvSpPr>
          <p:cNvPr id="13" name="Текст 5">
            <a:extLst>
              <a:ext uri="{FF2B5EF4-FFF2-40B4-BE49-F238E27FC236}">
                <a16:creationId xmlns:a16="http://schemas.microsoft.com/office/drawing/2014/main" id="{000A9570-5EF6-4AFB-9FCA-7C8998E3FEB1}"/>
              </a:ext>
            </a:extLst>
          </p:cNvPr>
          <p:cNvSpPr txBox="1">
            <a:spLocks/>
          </p:cNvSpPr>
          <p:nvPr/>
        </p:nvSpPr>
        <p:spPr>
          <a:xfrm>
            <a:off x="6204946" y="2478051"/>
            <a:ext cx="5183188" cy="8096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ru-RU" sz="1200" b="1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420741" y="833907"/>
            <a:ext cx="11568409" cy="5475767"/>
          </a:xfrm>
        </p:spPr>
        <p:txBody>
          <a:bodyPr>
            <a:noAutofit/>
          </a:bodyPr>
          <a:lstStyle/>
          <a:p>
            <a:pPr algn="just"/>
            <a:r>
              <a:rPr lang="ru-RU" sz="1250" b="1" dirty="0"/>
              <a:t>В НАСТОЯЩЕЕ ВРЕМЯ ГП «НК «КТЖ» ОСВАИВАЕТ НОВЫЕ ВИДЫ РЕМОНТА ЛОКОМОТИВОВ, КОТОРЫЕ РАНЕЕ ПРОВОДИЛИСЬ ЗА ПРЕДЕЛАМИ КЫРГЫЗСКОЙ РЕСПУБЛИКИ. ЭТО СУЩЕСТВЕННО СНИЗИТ ЗАТРАТЫ КЫРГЫЗСКОЙ ЖЕЛЕЗНОЙ ДОРОГИ В СРЕДНЕМ С 25,0 МЛН. СОМОВ ДО 5,3 МЛН.СОМОВ.</a:t>
            </a:r>
          </a:p>
          <a:p>
            <a:pPr algn="just"/>
            <a:r>
              <a:rPr lang="ru-RU" sz="1250" b="1" dirty="0"/>
              <a:t>ПРОВЕДЕНА РАБОТА ПО УВЕЛИЧЕНИЮ ПРОПУСКНОЙ СПОСОБНОСТИ СТАНЦИИ АЛАМЕДИН – УДЛИНЕНИЕ ПОДКРАНОВОГО ПУТИ НА 100 М С ЦЕЛЬЮ УВЕЛИЧЕНИЯ ФРОНТА ВЫГРУЗКИ И СКЛАДИРОВАНИЯ КОНТЕЙНЕРОВ. </a:t>
            </a:r>
          </a:p>
          <a:p>
            <a:pPr algn="just"/>
            <a:r>
              <a:rPr lang="ky-KG" sz="1250" b="1" dirty="0"/>
              <a:t>СОВМЕСТНО С АЗИАТСКИМ БАНКОМ РАЗВИТИЯ БЫЛА ПРОВЕДЕНА РАБОТА ПО ИЗУЧЕНИЮ ПЕРСПЕКТИВНОГО ГРУЗОПОТОКА ПО ЖЕЛЕЗНОЙ ДОРОГЕ КИТАЙ – КЫРГЫЗСТАН – УЗБЕКИСТАН.</a:t>
            </a:r>
            <a:endParaRPr lang="ru-RU" sz="1250" b="1" dirty="0"/>
          </a:p>
          <a:p>
            <a:pPr algn="just"/>
            <a:r>
              <a:rPr lang="ru-RU" sz="1250" b="1" dirty="0"/>
              <a:t>КОНТЕЙНЕРНЫЕ ПЕРЕВОЗКИ МЕЖДУНАРОДНОЙ ТРАНЗИТНОЙ СТАНЦИИ «ОШ» КЫРГЫЗСКОЙ ЖЕЛЕЗНОЙ ДОРОГИ ПРЕВЫШАЮТ 500 КОНТЕЙНЕРОВ В МЕСЯЦ.</a:t>
            </a:r>
          </a:p>
          <a:p>
            <a:pPr algn="just"/>
            <a:r>
              <a:rPr lang="ru-RU" sz="1250" b="1" dirty="0"/>
              <a:t>В РАМКАХ ЦИФРОВИЗАЦИИ МОДЕРНИЗИРОВАНЫ СЕРВИСЫ ПРЕДОСТАВЛЕНИЯ ИНФОРМАЦИОННЫХ УСЛУГ, ЧЕРЕЗ ОФИЦИАЛЬНЫЙ САЙТ КОМПАНИИ. ДАННЫЕ СЕРВИСЫ ПОЗВОЛЯЮТ КЛИЕНТАМ УДАЛЕННО, БЕЗ ЛИЧНОГО КОНТАКТА СО СПЕЦИАЛИСТАМИ ПРЕДПРИЯТИЯ ВОСПОЛЬЗОВАТЬСЯ УСЛУГАМИ ПО ГРУЗОПЕРЕВОЗКЕ.</a:t>
            </a:r>
          </a:p>
          <a:p>
            <a:pPr algn="just"/>
            <a:r>
              <a:rPr lang="ru-RU" sz="1250" b="1" dirty="0"/>
              <a:t>ПРОВЕДЕНА РАБОТА ПО ДОСТУПНОСТИ ОНЛАЙН ПРИОБРЕТЕНИЯ ПАССАЖИРСКИХ ЖД БИЛЕТОВ ВО ВНУТРИРЕСПУБЛИКАНСКОМ СООБЩЕНИИ ПУТЕМ ЗАПУСКА НОВОГО МОБИЛЬНОГО ПРИЛОЖЕНИЯ, А ТАКЖЕ ЧЕРЕЗ  САЙТ ПОКУПКИ БИЛЕТОВ.</a:t>
            </a:r>
          </a:p>
          <a:p>
            <a:pPr algn="just"/>
            <a:r>
              <a:rPr lang="ru-RU" sz="1250" b="1" dirty="0"/>
              <a:t>ПОВЫШЕНИЕ СОЦИАЛЬНЫХ ГАРАНТИЙ КОЛЛЕКТИВА ГП «НК «КТЖ» - УВЕЛИЧЕНИЕ ДОЛЖНОСТНЫХ ОКЛАДОВ И ЧАСОВЫХ ТАРИФНЫХ СТАВОК РАБОТНИКОВ  В 2023 ГОДУ НА 15 ПРОЦЕНТОВ.</a:t>
            </a:r>
          </a:p>
          <a:p>
            <a:pPr algn="just"/>
            <a:r>
              <a:rPr lang="ru-RU" sz="1250" b="1" dirty="0"/>
              <a:t>ПРОВЕДЕН РЕБРЕНДИНГ ФОРМЕННОЙ ВЕДОМСТВЕННОЙ ОДЕЖДЫ И СПЕЦОДЕЖДЫ ДЛЯ РАБОТНИКОВ КОМПАНИИ. ВНЕСЕНЫ ДОПОЛНЕНИЯ В ЭЛЕМЕНТЫ ФУРНИТУРЫ, УЛУЧШЕНЫ МАТЕРИАЛЫ И ДИЗАЙН. КОМПАНИЯ ЕЖЕГОДНО ЗАКУПАЕТ ПОРЯДКА 3500 КОМПЛЕКТОВ СПЕЦОДЕЖДЫ И ВЕДОМСТВЕННОЙ ФОРМЫ ДЛЯ СВОИХ СОТРУДНИКОВ.</a:t>
            </a:r>
          </a:p>
          <a:p>
            <a:pPr algn="just"/>
            <a:r>
              <a:rPr lang="ru-RU" sz="1250" b="1" dirty="0"/>
              <a:t>ПРОВЕДЕН КАПИТАЛЬНЫЙ РЕМОНТ ЗДАНИЯ ЦЕНТРАЛЬНОГО ВОКЗАЛА СТАНЦИИ БИШКЕК-2, РАСПОЛОЖЕННЫЙ НА БУЛЬВАРЕ ЭРКИНДИК.</a:t>
            </a:r>
          </a:p>
          <a:p>
            <a:pPr algn="just"/>
            <a:r>
              <a:rPr lang="ru-RU" sz="1250" b="1" dirty="0"/>
              <a:t>ПРОВЕДЕНЫ РАБОТЫ ПО УЛУЧШЕНИЮ УСЛОВИЙ ПРЕДОСТАВЛЕНИЯ В АРЕНДУ ГОСУДАРСТВЕННОГО ИМУЩЕСТВА И ГОСУДАРСТВЕННЫХ ЗЕМЕЛЬНЫХ УЧАСТКОВ, НАХОДЯЩИХСЯ НА БАЛАНСЕ И В ОПЕРАТИВНОМ ПОЛЬЗОВАНИИ ГП «НК «КЫРГЫЗ ТЕМИР ЖОЛУ».  СОЗДАНА ЭЛЕКТРОННАЯ БАЗА ДАННЫХ ТЕХНИЧЕСКОЙ ДОКУМЕНТАЦИИ: ОЦИФРОВАНО 91 ПРАВОУСТАНАВЛИВАЮЩИХ И ПРАВОУДОСТОВЕРЯЮЩИХ ДОКУМЕНТОВ ГП «НК «КЫРГЫЗ ТЕМИР ЖОЛУ». </a:t>
            </a:r>
          </a:p>
        </p:txBody>
      </p:sp>
    </p:spTree>
    <p:extLst>
      <p:ext uri="{BB962C8B-B14F-4D97-AF65-F5344CB8AC3E}">
        <p14:creationId xmlns:p14="http://schemas.microsoft.com/office/powerpoint/2010/main" val="190792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2BE5BF-9922-45FB-8F3F-4446D40A05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60698" y="4285134"/>
            <a:ext cx="9920176" cy="1243584"/>
          </a:xfrm>
        </p:spPr>
        <p:txBody>
          <a:bodyPr rtlCol="0"/>
          <a:lstStyle/>
          <a:p>
            <a:pPr rtl="0"/>
            <a:r>
              <a:rPr lang="ru-RU" dirty="0"/>
              <a:t>БЛАГОДАРИМ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429771863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tf66687569_win32">
  <a:themeElements>
    <a:clrScheme name="Custom 12">
      <a:dk1>
        <a:srgbClr val="000000"/>
      </a:dk1>
      <a:lt1>
        <a:srgbClr val="FFFFFF"/>
      </a:lt1>
      <a:dk2>
        <a:srgbClr val="6D6E71"/>
      </a:dk2>
      <a:lt2>
        <a:srgbClr val="58595B"/>
      </a:lt2>
      <a:accent1>
        <a:srgbClr val="0065A4"/>
      </a:accent1>
      <a:accent2>
        <a:srgbClr val="47C3D3"/>
      </a:accent2>
      <a:accent3>
        <a:srgbClr val="8F2D63"/>
      </a:accent3>
      <a:accent4>
        <a:srgbClr val="1A6871"/>
      </a:accent4>
      <a:accent5>
        <a:srgbClr val="0C4360"/>
      </a:accent5>
      <a:accent6>
        <a:srgbClr val="F47735"/>
      </a:accent6>
      <a:hlink>
        <a:srgbClr val="00559A"/>
      </a:hlink>
      <a:folHlink>
        <a:srgbClr val="595851"/>
      </a:folHlink>
    </a:clrScheme>
    <a:fontScheme name="Custom 3">
      <a:majorFont>
        <a:latin typeface="Trebuchet M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0677666_TF66687569" id="{8088A86A-5DE3-4754-A836-2A3C30D038B3}" vid="{7A96DF9F-A41C-4EE8-8C3F-8182B482B139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10" ma:contentTypeDescription="Create a new document." ma:contentTypeScope="" ma:versionID="e3b47856d4cf355c0dacb39e1084d14f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845a615265fdb1f7b12cc65ac20ecbd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MediaServiceAuto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6B67ACAB-C3DC-429D-A23C-0723C084FEE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A95DE24-D6C3-4A00-9085-D9594C193AE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8992231-163D-4428-A2B8-DA1FE0274129}">
  <ds:schemaRefs>
    <ds:schemaRef ds:uri="http://schemas.microsoft.com/sharepoint/v3"/>
    <ds:schemaRef ds:uri="http://purl.org/dc/dcmitype/"/>
    <ds:schemaRef ds:uri="http://schemas.microsoft.com/office/2006/documentManagement/types"/>
    <ds:schemaRef ds:uri="fb0879af-3eba-417a-a55a-ffe6dcd6ca77"/>
    <ds:schemaRef ds:uri="http://schemas.microsoft.com/office/infopath/2007/PartnerControls"/>
    <ds:schemaRef ds:uri="http://purl.org/dc/terms/"/>
    <ds:schemaRef ds:uri="http://www.w3.org/XML/1998/namespace"/>
    <ds:schemaRef ds:uri="http://schemas.openxmlformats.org/package/2006/metadata/core-properties"/>
    <ds:schemaRef ds:uri="6dc4bcd6-49db-4c07-9060-8acfc67cef9f"/>
    <ds:schemaRef ds:uri="http://schemas.microsoft.com/office/2006/metadata/propertie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tf66687569_win32</Template>
  <TotalTime>0</TotalTime>
  <Words>730</Words>
  <Application>Microsoft Office PowerPoint</Application>
  <PresentationFormat>Широкоэкранный</PresentationFormat>
  <Paragraphs>118</Paragraphs>
  <Slides>7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5" baseType="lpstr">
      <vt:lpstr>Arial</vt:lpstr>
      <vt:lpstr>Calibri</vt:lpstr>
      <vt:lpstr>Segoe UI</vt:lpstr>
      <vt:lpstr>Segoe UI Black</vt:lpstr>
      <vt:lpstr>Trade Gothic LT Pro</vt:lpstr>
      <vt:lpstr>Trebuchet MS</vt:lpstr>
      <vt:lpstr>Verdana</vt:lpstr>
      <vt:lpstr>tf66687569_win32</vt:lpstr>
      <vt:lpstr>Презентация PowerPoint</vt:lpstr>
      <vt:lpstr>Презентация PowerPoint</vt:lpstr>
      <vt:lpstr>ПАССАЖИРОПЕРЕВОЗКИ</vt:lpstr>
      <vt:lpstr>Презентация PowerPoint</vt:lpstr>
      <vt:lpstr>ОБНОВЛЕНИЕ ПАРКА СПЕЦ ТЕХНИКИ И  КАМЕР ВИДЕОНАБЛЮДЕНИЯ</vt:lpstr>
      <vt:lpstr>ДОСТИЖЕНИЯ/УСПЕХИ</vt:lpstr>
      <vt:lpstr>БЛАГОДАРИМ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2023-01-18T09:49:05Z</dcterms:created>
  <dcterms:modified xsi:type="dcterms:W3CDTF">2025-02-10T07:40:06Z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0x010100DEEA25CC0A0AC24199CDC46C25B8B0BC</vt:lpwstr>
  </property>
</Properties>
</file>